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7" r:id="rId2"/>
    <p:sldId id="281" r:id="rId3"/>
    <p:sldId id="282" r:id="rId4"/>
    <p:sldId id="343" r:id="rId5"/>
    <p:sldId id="344" r:id="rId6"/>
    <p:sldId id="345" r:id="rId7"/>
    <p:sldId id="346" r:id="rId8"/>
    <p:sldId id="347" r:id="rId9"/>
    <p:sldId id="348" r:id="rId10"/>
    <p:sldId id="349" r:id="rId11"/>
    <p:sldId id="342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sam hashemi" initials="hh" lastIdx="2" clrIdx="0">
    <p:extLst>
      <p:ext uri="{19B8F6BF-5375-455C-9EA6-DF929625EA0E}">
        <p15:presenceInfo xmlns:p15="http://schemas.microsoft.com/office/powerpoint/2012/main" userId="41ee0857eff005a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4B"/>
    <a:srgbClr val="FBFBF9"/>
    <a:srgbClr val="940404"/>
    <a:srgbClr val="EB5B21"/>
    <a:srgbClr val="143544"/>
    <a:srgbClr val="72D2DC"/>
    <a:srgbClr val="00758F"/>
    <a:srgbClr val="EF7F52"/>
    <a:srgbClr val="FBCF67"/>
    <a:srgbClr val="3F8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50" autoAdjust="0"/>
    <p:restoredTop sz="80899" autoAdjust="0"/>
  </p:normalViewPr>
  <p:slideViewPr>
    <p:cSldViewPr snapToGrid="0">
      <p:cViewPr varScale="1">
        <p:scale>
          <a:sx n="48" d="100"/>
          <a:sy n="48" d="100"/>
        </p:scale>
        <p:origin x="106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07"/>
    </p:cViewPr>
  </p:sorterViewPr>
  <p:notesViewPr>
    <p:cSldViewPr snapToGrid="0">
      <p:cViewPr varScale="1">
        <p:scale>
          <a:sx n="58" d="100"/>
          <a:sy n="58" d="100"/>
        </p:scale>
        <p:origin x="30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2D426D-418D-4C6D-8B7C-20C6F6D7AA4F}" type="doc">
      <dgm:prSet loTypeId="urn:microsoft.com/office/officeart/2005/8/layout/list1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pPr rtl="1"/>
          <a:endParaRPr lang="fa-IR"/>
        </a:p>
      </dgm:t>
    </dgm:pt>
    <dgm:pt modelId="{2C4C574F-83B2-49DF-A60D-FEA0F1A8B5E7}">
      <dgm:prSet phldrT="[Text]"/>
      <dgm:spPr/>
      <dgm:t>
        <a:bodyPr/>
        <a:lstStyle/>
        <a:p>
          <a:pPr rtl="1"/>
          <a:r>
            <a:rPr lang="fa-IR" dirty="0"/>
            <a:t>عنوان بخش اول</a:t>
          </a:r>
        </a:p>
      </dgm:t>
    </dgm:pt>
    <dgm:pt modelId="{56D52E5B-0E3A-4B46-AB24-8CA2FC11600D}" type="parTrans" cxnId="{FAE43692-30C0-43A1-874B-791DD53F8B7F}">
      <dgm:prSet/>
      <dgm:spPr/>
      <dgm:t>
        <a:bodyPr/>
        <a:lstStyle/>
        <a:p>
          <a:pPr rtl="1"/>
          <a:endParaRPr lang="fa-IR"/>
        </a:p>
      </dgm:t>
    </dgm:pt>
    <dgm:pt modelId="{FD551C31-C20C-41D1-8E35-DDA83E1F834D}" type="sibTrans" cxnId="{FAE43692-30C0-43A1-874B-791DD53F8B7F}">
      <dgm:prSet/>
      <dgm:spPr/>
      <dgm:t>
        <a:bodyPr/>
        <a:lstStyle/>
        <a:p>
          <a:pPr rtl="1"/>
          <a:endParaRPr lang="fa-IR"/>
        </a:p>
      </dgm:t>
    </dgm:pt>
    <dgm:pt modelId="{D3C381CA-3EEF-41A1-9496-3FFC59FAEBB9}">
      <dgm:prSet phldrT="[Text]"/>
      <dgm:spPr/>
      <dgm:t>
        <a:bodyPr/>
        <a:lstStyle/>
        <a:p>
          <a:pPr rtl="1"/>
          <a:r>
            <a:rPr lang="fa-IR" dirty="0"/>
            <a:t>عنوان بخش دوم</a:t>
          </a:r>
        </a:p>
      </dgm:t>
    </dgm:pt>
    <dgm:pt modelId="{33565A4D-BC39-4DFA-86C8-38C685F06E8E}" type="parTrans" cxnId="{7963E90A-0D19-4D63-979F-816ED0A5CF89}">
      <dgm:prSet/>
      <dgm:spPr/>
      <dgm:t>
        <a:bodyPr/>
        <a:lstStyle/>
        <a:p>
          <a:pPr rtl="1"/>
          <a:endParaRPr lang="fa-IR"/>
        </a:p>
      </dgm:t>
    </dgm:pt>
    <dgm:pt modelId="{77773CE7-9817-4674-AE7E-82B8A5725C0A}" type="sibTrans" cxnId="{7963E90A-0D19-4D63-979F-816ED0A5CF89}">
      <dgm:prSet/>
      <dgm:spPr/>
      <dgm:t>
        <a:bodyPr/>
        <a:lstStyle/>
        <a:p>
          <a:pPr rtl="1"/>
          <a:endParaRPr lang="fa-IR"/>
        </a:p>
      </dgm:t>
    </dgm:pt>
    <dgm:pt modelId="{DA166459-8162-40D8-8C50-036543DCAD2B}">
      <dgm:prSet phldrT="[Text]"/>
      <dgm:spPr/>
      <dgm:t>
        <a:bodyPr/>
        <a:lstStyle/>
        <a:p>
          <a:pPr rtl="1"/>
          <a:r>
            <a:rPr lang="fa-IR" dirty="0"/>
            <a:t>عنوان بخش سوم </a:t>
          </a:r>
        </a:p>
      </dgm:t>
    </dgm:pt>
    <dgm:pt modelId="{8A8653BF-73DC-4252-990F-762C10D3317B}" type="parTrans" cxnId="{63B7D2FA-40AC-4832-8967-4F2D9F4F0A1D}">
      <dgm:prSet/>
      <dgm:spPr/>
      <dgm:t>
        <a:bodyPr/>
        <a:lstStyle/>
        <a:p>
          <a:pPr rtl="1"/>
          <a:endParaRPr lang="fa-IR"/>
        </a:p>
      </dgm:t>
    </dgm:pt>
    <dgm:pt modelId="{77600348-D654-4D84-AFBF-C9B68B617EA8}" type="sibTrans" cxnId="{63B7D2FA-40AC-4832-8967-4F2D9F4F0A1D}">
      <dgm:prSet/>
      <dgm:spPr/>
      <dgm:t>
        <a:bodyPr/>
        <a:lstStyle/>
        <a:p>
          <a:pPr rtl="1"/>
          <a:endParaRPr lang="fa-IR"/>
        </a:p>
      </dgm:t>
    </dgm:pt>
    <dgm:pt modelId="{AC41B531-B37C-4579-BCE9-D14CCAC9D9A6}">
      <dgm:prSet phldrT="[Text]"/>
      <dgm:spPr/>
      <dgm:t>
        <a:bodyPr/>
        <a:lstStyle/>
        <a:p>
          <a:pPr rtl="1"/>
          <a:r>
            <a:rPr lang="fa-IR" dirty="0"/>
            <a:t>عنوان بخش چهارم</a:t>
          </a:r>
        </a:p>
      </dgm:t>
    </dgm:pt>
    <dgm:pt modelId="{9FF99478-56A4-4928-B1AF-799F55106CC0}" type="parTrans" cxnId="{E786F290-A576-4489-B085-5A35AE6720D0}">
      <dgm:prSet/>
      <dgm:spPr/>
      <dgm:t>
        <a:bodyPr/>
        <a:lstStyle/>
        <a:p>
          <a:pPr rtl="1"/>
          <a:endParaRPr lang="fa-IR"/>
        </a:p>
      </dgm:t>
    </dgm:pt>
    <dgm:pt modelId="{238B5243-ED87-46E0-A21A-9499CD556E1A}" type="sibTrans" cxnId="{E786F290-A576-4489-B085-5A35AE6720D0}">
      <dgm:prSet/>
      <dgm:spPr/>
      <dgm:t>
        <a:bodyPr/>
        <a:lstStyle/>
        <a:p>
          <a:pPr rtl="1"/>
          <a:endParaRPr lang="fa-IR"/>
        </a:p>
      </dgm:t>
    </dgm:pt>
    <dgm:pt modelId="{7146501E-6FB5-40E8-8C80-6AB0819CA93B}" type="pres">
      <dgm:prSet presAssocID="{812D426D-418D-4C6D-8B7C-20C6F6D7AA4F}" presName="linear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396DA1-D1FD-40F8-BB1D-807D7DD94FFF}" type="pres">
      <dgm:prSet presAssocID="{2C4C574F-83B2-49DF-A60D-FEA0F1A8B5E7}" presName="parentLin" presStyleCnt="0"/>
      <dgm:spPr/>
    </dgm:pt>
    <dgm:pt modelId="{3B1EB9D2-2728-442E-B37C-E5EDA1264BFC}" type="pres">
      <dgm:prSet presAssocID="{2C4C574F-83B2-49DF-A60D-FEA0F1A8B5E7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77E6A039-9DE6-42F6-90AF-FA833AFA88A1}" type="pres">
      <dgm:prSet presAssocID="{2C4C574F-83B2-49DF-A60D-FEA0F1A8B5E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45C43E-B220-4E30-A139-177F248F51AE}" type="pres">
      <dgm:prSet presAssocID="{2C4C574F-83B2-49DF-A60D-FEA0F1A8B5E7}" presName="negativeSpace" presStyleCnt="0"/>
      <dgm:spPr/>
    </dgm:pt>
    <dgm:pt modelId="{95DDCE1B-9E57-4048-A3C7-DD675D26B17A}" type="pres">
      <dgm:prSet presAssocID="{2C4C574F-83B2-49DF-A60D-FEA0F1A8B5E7}" presName="childText" presStyleLbl="conFgAcc1" presStyleIdx="0" presStyleCnt="4">
        <dgm:presLayoutVars>
          <dgm:bulletEnabled val="1"/>
        </dgm:presLayoutVars>
      </dgm:prSet>
      <dgm:spPr/>
    </dgm:pt>
    <dgm:pt modelId="{C4A5A2A7-E537-4B2F-BE83-692B65D18722}" type="pres">
      <dgm:prSet presAssocID="{FD551C31-C20C-41D1-8E35-DDA83E1F834D}" presName="spaceBetweenRectangles" presStyleCnt="0"/>
      <dgm:spPr/>
    </dgm:pt>
    <dgm:pt modelId="{01EE9217-57EF-4F35-9AEC-CA85C3B35DFB}" type="pres">
      <dgm:prSet presAssocID="{D3C381CA-3EEF-41A1-9496-3FFC59FAEBB9}" presName="parentLin" presStyleCnt="0"/>
      <dgm:spPr/>
    </dgm:pt>
    <dgm:pt modelId="{46980710-0260-45EE-AD75-20D28E8341D7}" type="pres">
      <dgm:prSet presAssocID="{D3C381CA-3EEF-41A1-9496-3FFC59FAEBB9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D4CA19C7-625D-4DA6-9136-A205C2672733}" type="pres">
      <dgm:prSet presAssocID="{D3C381CA-3EEF-41A1-9496-3FFC59FAEBB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297D4F-3CE7-4AB2-BCC5-588A2EC0A03C}" type="pres">
      <dgm:prSet presAssocID="{D3C381CA-3EEF-41A1-9496-3FFC59FAEBB9}" presName="negativeSpace" presStyleCnt="0"/>
      <dgm:spPr/>
    </dgm:pt>
    <dgm:pt modelId="{EA90FE6E-1D74-4775-9D19-89671C4DB4E8}" type="pres">
      <dgm:prSet presAssocID="{D3C381CA-3EEF-41A1-9496-3FFC59FAEBB9}" presName="childText" presStyleLbl="conFgAcc1" presStyleIdx="1" presStyleCnt="4">
        <dgm:presLayoutVars>
          <dgm:bulletEnabled val="1"/>
        </dgm:presLayoutVars>
      </dgm:prSet>
      <dgm:spPr/>
    </dgm:pt>
    <dgm:pt modelId="{D8F91C81-D591-4D6E-B4B4-F281EA208F63}" type="pres">
      <dgm:prSet presAssocID="{77773CE7-9817-4674-AE7E-82B8A5725C0A}" presName="spaceBetweenRectangles" presStyleCnt="0"/>
      <dgm:spPr/>
    </dgm:pt>
    <dgm:pt modelId="{77CC1D8B-4E63-4833-A30B-27ADB3287B01}" type="pres">
      <dgm:prSet presAssocID="{DA166459-8162-40D8-8C50-036543DCAD2B}" presName="parentLin" presStyleCnt="0"/>
      <dgm:spPr/>
    </dgm:pt>
    <dgm:pt modelId="{BA78CEE4-7825-48D7-802D-2F9A730BBC79}" type="pres">
      <dgm:prSet presAssocID="{DA166459-8162-40D8-8C50-036543DCAD2B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F137CDDA-6458-4862-AA92-B06559BCFA88}" type="pres">
      <dgm:prSet presAssocID="{DA166459-8162-40D8-8C50-036543DCAD2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C9C3BB-9696-444E-90B0-A5C6573AA27D}" type="pres">
      <dgm:prSet presAssocID="{DA166459-8162-40D8-8C50-036543DCAD2B}" presName="negativeSpace" presStyleCnt="0"/>
      <dgm:spPr/>
    </dgm:pt>
    <dgm:pt modelId="{9621AE3B-3EC0-4F93-862E-0E32969F0DAD}" type="pres">
      <dgm:prSet presAssocID="{DA166459-8162-40D8-8C50-036543DCAD2B}" presName="childText" presStyleLbl="conFgAcc1" presStyleIdx="2" presStyleCnt="4">
        <dgm:presLayoutVars>
          <dgm:bulletEnabled val="1"/>
        </dgm:presLayoutVars>
      </dgm:prSet>
      <dgm:spPr/>
    </dgm:pt>
    <dgm:pt modelId="{F85C7E12-A859-4918-BAD3-05366214F12B}" type="pres">
      <dgm:prSet presAssocID="{77600348-D654-4D84-AFBF-C9B68B617EA8}" presName="spaceBetweenRectangles" presStyleCnt="0"/>
      <dgm:spPr/>
    </dgm:pt>
    <dgm:pt modelId="{6F32617B-AEAB-4E4D-909A-11BF7734B744}" type="pres">
      <dgm:prSet presAssocID="{AC41B531-B37C-4579-BCE9-D14CCAC9D9A6}" presName="parentLin" presStyleCnt="0"/>
      <dgm:spPr/>
    </dgm:pt>
    <dgm:pt modelId="{EE056ACF-5AE8-47AB-88B7-922F1AC559D3}" type="pres">
      <dgm:prSet presAssocID="{AC41B531-B37C-4579-BCE9-D14CCAC9D9A6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B0249E6C-2FC5-4688-A9BC-C16FA9C95FEA}" type="pres">
      <dgm:prSet presAssocID="{AC41B531-B37C-4579-BCE9-D14CCAC9D9A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043E1F-C31F-45BD-B19E-2196A55CB397}" type="pres">
      <dgm:prSet presAssocID="{AC41B531-B37C-4579-BCE9-D14CCAC9D9A6}" presName="negativeSpace" presStyleCnt="0"/>
      <dgm:spPr/>
    </dgm:pt>
    <dgm:pt modelId="{E60F4718-8B1B-4733-BD0C-132464CD7242}" type="pres">
      <dgm:prSet presAssocID="{AC41B531-B37C-4579-BCE9-D14CCAC9D9A6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95C7FEB1-C685-47B8-89E2-0D3703AD50A5}" type="presOf" srcId="{812D426D-418D-4C6D-8B7C-20C6F6D7AA4F}" destId="{7146501E-6FB5-40E8-8C80-6AB0819CA93B}" srcOrd="0" destOrd="0" presId="urn:microsoft.com/office/officeart/2005/8/layout/list1"/>
    <dgm:cxn modelId="{7963E90A-0D19-4D63-979F-816ED0A5CF89}" srcId="{812D426D-418D-4C6D-8B7C-20C6F6D7AA4F}" destId="{D3C381CA-3EEF-41A1-9496-3FFC59FAEBB9}" srcOrd="1" destOrd="0" parTransId="{33565A4D-BC39-4DFA-86C8-38C685F06E8E}" sibTransId="{77773CE7-9817-4674-AE7E-82B8A5725C0A}"/>
    <dgm:cxn modelId="{65541EEE-050B-462F-AFD4-202A0AFFF620}" type="presOf" srcId="{D3C381CA-3EEF-41A1-9496-3FFC59FAEBB9}" destId="{D4CA19C7-625D-4DA6-9136-A205C2672733}" srcOrd="1" destOrd="0" presId="urn:microsoft.com/office/officeart/2005/8/layout/list1"/>
    <dgm:cxn modelId="{CA2B144F-77ED-4E31-999A-E78BFF035D72}" type="presOf" srcId="{2C4C574F-83B2-49DF-A60D-FEA0F1A8B5E7}" destId="{3B1EB9D2-2728-442E-B37C-E5EDA1264BFC}" srcOrd="0" destOrd="0" presId="urn:microsoft.com/office/officeart/2005/8/layout/list1"/>
    <dgm:cxn modelId="{EE356696-5FF9-4332-80B4-53AC0768E200}" type="presOf" srcId="{2C4C574F-83B2-49DF-A60D-FEA0F1A8B5E7}" destId="{77E6A039-9DE6-42F6-90AF-FA833AFA88A1}" srcOrd="1" destOrd="0" presId="urn:microsoft.com/office/officeart/2005/8/layout/list1"/>
    <dgm:cxn modelId="{2DA483C8-2FEB-4AD4-A246-A188CEAEB7C2}" type="presOf" srcId="{AC41B531-B37C-4579-BCE9-D14CCAC9D9A6}" destId="{EE056ACF-5AE8-47AB-88B7-922F1AC559D3}" srcOrd="0" destOrd="0" presId="urn:microsoft.com/office/officeart/2005/8/layout/list1"/>
    <dgm:cxn modelId="{9B47CC34-EC36-4ED8-AAAF-73F4D5118738}" type="presOf" srcId="{DA166459-8162-40D8-8C50-036543DCAD2B}" destId="{BA78CEE4-7825-48D7-802D-2F9A730BBC79}" srcOrd="0" destOrd="0" presId="urn:microsoft.com/office/officeart/2005/8/layout/list1"/>
    <dgm:cxn modelId="{E786F290-A576-4489-B085-5A35AE6720D0}" srcId="{812D426D-418D-4C6D-8B7C-20C6F6D7AA4F}" destId="{AC41B531-B37C-4579-BCE9-D14CCAC9D9A6}" srcOrd="3" destOrd="0" parTransId="{9FF99478-56A4-4928-B1AF-799F55106CC0}" sibTransId="{238B5243-ED87-46E0-A21A-9499CD556E1A}"/>
    <dgm:cxn modelId="{FAE43692-30C0-43A1-874B-791DD53F8B7F}" srcId="{812D426D-418D-4C6D-8B7C-20C6F6D7AA4F}" destId="{2C4C574F-83B2-49DF-A60D-FEA0F1A8B5E7}" srcOrd="0" destOrd="0" parTransId="{56D52E5B-0E3A-4B46-AB24-8CA2FC11600D}" sibTransId="{FD551C31-C20C-41D1-8E35-DDA83E1F834D}"/>
    <dgm:cxn modelId="{63B7D2FA-40AC-4832-8967-4F2D9F4F0A1D}" srcId="{812D426D-418D-4C6D-8B7C-20C6F6D7AA4F}" destId="{DA166459-8162-40D8-8C50-036543DCAD2B}" srcOrd="2" destOrd="0" parTransId="{8A8653BF-73DC-4252-990F-762C10D3317B}" sibTransId="{77600348-D654-4D84-AFBF-C9B68B617EA8}"/>
    <dgm:cxn modelId="{D566D77C-191F-4DEC-829F-0B226287B723}" type="presOf" srcId="{D3C381CA-3EEF-41A1-9496-3FFC59FAEBB9}" destId="{46980710-0260-45EE-AD75-20D28E8341D7}" srcOrd="0" destOrd="0" presId="urn:microsoft.com/office/officeart/2005/8/layout/list1"/>
    <dgm:cxn modelId="{88DBC6FD-7E17-4AE2-9CD9-29C80E812E0E}" type="presOf" srcId="{DA166459-8162-40D8-8C50-036543DCAD2B}" destId="{F137CDDA-6458-4862-AA92-B06559BCFA88}" srcOrd="1" destOrd="0" presId="urn:microsoft.com/office/officeart/2005/8/layout/list1"/>
    <dgm:cxn modelId="{A7304BD2-DCC7-466F-A40F-A4D281AFE388}" type="presOf" srcId="{AC41B531-B37C-4579-BCE9-D14CCAC9D9A6}" destId="{B0249E6C-2FC5-4688-A9BC-C16FA9C95FEA}" srcOrd="1" destOrd="0" presId="urn:microsoft.com/office/officeart/2005/8/layout/list1"/>
    <dgm:cxn modelId="{F35BB910-7442-473C-811C-52A66D7A5D46}" type="presParOf" srcId="{7146501E-6FB5-40E8-8C80-6AB0819CA93B}" destId="{61396DA1-D1FD-40F8-BB1D-807D7DD94FFF}" srcOrd="0" destOrd="0" presId="urn:microsoft.com/office/officeart/2005/8/layout/list1"/>
    <dgm:cxn modelId="{B39BEAB4-8019-455D-AF82-894EE22FB816}" type="presParOf" srcId="{61396DA1-D1FD-40F8-BB1D-807D7DD94FFF}" destId="{3B1EB9D2-2728-442E-B37C-E5EDA1264BFC}" srcOrd="0" destOrd="0" presId="urn:microsoft.com/office/officeart/2005/8/layout/list1"/>
    <dgm:cxn modelId="{7B2CE28C-9A5C-4EBC-96CE-880B650A0E5E}" type="presParOf" srcId="{61396DA1-D1FD-40F8-BB1D-807D7DD94FFF}" destId="{77E6A039-9DE6-42F6-90AF-FA833AFA88A1}" srcOrd="1" destOrd="0" presId="urn:microsoft.com/office/officeart/2005/8/layout/list1"/>
    <dgm:cxn modelId="{D831D757-5A59-4C78-9917-0274D69BAA83}" type="presParOf" srcId="{7146501E-6FB5-40E8-8C80-6AB0819CA93B}" destId="{1245C43E-B220-4E30-A139-177F248F51AE}" srcOrd="1" destOrd="0" presId="urn:microsoft.com/office/officeart/2005/8/layout/list1"/>
    <dgm:cxn modelId="{C113718B-F1F8-4607-8C46-3C8E0BFF70D7}" type="presParOf" srcId="{7146501E-6FB5-40E8-8C80-6AB0819CA93B}" destId="{95DDCE1B-9E57-4048-A3C7-DD675D26B17A}" srcOrd="2" destOrd="0" presId="urn:microsoft.com/office/officeart/2005/8/layout/list1"/>
    <dgm:cxn modelId="{67C7B77F-7DCE-4B57-AF1B-3085D383E3A4}" type="presParOf" srcId="{7146501E-6FB5-40E8-8C80-6AB0819CA93B}" destId="{C4A5A2A7-E537-4B2F-BE83-692B65D18722}" srcOrd="3" destOrd="0" presId="urn:microsoft.com/office/officeart/2005/8/layout/list1"/>
    <dgm:cxn modelId="{FFAF969E-1E7F-40F8-A3C7-F6874DCAA888}" type="presParOf" srcId="{7146501E-6FB5-40E8-8C80-6AB0819CA93B}" destId="{01EE9217-57EF-4F35-9AEC-CA85C3B35DFB}" srcOrd="4" destOrd="0" presId="urn:microsoft.com/office/officeart/2005/8/layout/list1"/>
    <dgm:cxn modelId="{1458F13D-4F40-4587-AC6B-B8C9A3195F92}" type="presParOf" srcId="{01EE9217-57EF-4F35-9AEC-CA85C3B35DFB}" destId="{46980710-0260-45EE-AD75-20D28E8341D7}" srcOrd="0" destOrd="0" presId="urn:microsoft.com/office/officeart/2005/8/layout/list1"/>
    <dgm:cxn modelId="{74FFAFCC-D5B9-4305-9861-012DC2E7E80F}" type="presParOf" srcId="{01EE9217-57EF-4F35-9AEC-CA85C3B35DFB}" destId="{D4CA19C7-625D-4DA6-9136-A205C2672733}" srcOrd="1" destOrd="0" presId="urn:microsoft.com/office/officeart/2005/8/layout/list1"/>
    <dgm:cxn modelId="{598843E8-3821-4244-BFF2-56A00BC0D105}" type="presParOf" srcId="{7146501E-6FB5-40E8-8C80-6AB0819CA93B}" destId="{E9297D4F-3CE7-4AB2-BCC5-588A2EC0A03C}" srcOrd="5" destOrd="0" presId="urn:microsoft.com/office/officeart/2005/8/layout/list1"/>
    <dgm:cxn modelId="{3107F09A-2898-420A-8F8B-9205A713391C}" type="presParOf" srcId="{7146501E-6FB5-40E8-8C80-6AB0819CA93B}" destId="{EA90FE6E-1D74-4775-9D19-89671C4DB4E8}" srcOrd="6" destOrd="0" presId="urn:microsoft.com/office/officeart/2005/8/layout/list1"/>
    <dgm:cxn modelId="{9F723D8A-24C4-445F-A249-599F6D82DED8}" type="presParOf" srcId="{7146501E-6FB5-40E8-8C80-6AB0819CA93B}" destId="{D8F91C81-D591-4D6E-B4B4-F281EA208F63}" srcOrd="7" destOrd="0" presId="urn:microsoft.com/office/officeart/2005/8/layout/list1"/>
    <dgm:cxn modelId="{B75B2E83-F70F-43EE-B893-AF8CD674E131}" type="presParOf" srcId="{7146501E-6FB5-40E8-8C80-6AB0819CA93B}" destId="{77CC1D8B-4E63-4833-A30B-27ADB3287B01}" srcOrd="8" destOrd="0" presId="urn:microsoft.com/office/officeart/2005/8/layout/list1"/>
    <dgm:cxn modelId="{198D73F0-E886-4F6F-9553-8E9399B2CEFF}" type="presParOf" srcId="{77CC1D8B-4E63-4833-A30B-27ADB3287B01}" destId="{BA78CEE4-7825-48D7-802D-2F9A730BBC79}" srcOrd="0" destOrd="0" presId="urn:microsoft.com/office/officeart/2005/8/layout/list1"/>
    <dgm:cxn modelId="{D4637DD5-305D-4EA8-8A4F-23759B65B8BD}" type="presParOf" srcId="{77CC1D8B-4E63-4833-A30B-27ADB3287B01}" destId="{F137CDDA-6458-4862-AA92-B06559BCFA88}" srcOrd="1" destOrd="0" presId="urn:microsoft.com/office/officeart/2005/8/layout/list1"/>
    <dgm:cxn modelId="{0CC1FD93-B215-49E6-9EE2-38D3131D8D2A}" type="presParOf" srcId="{7146501E-6FB5-40E8-8C80-6AB0819CA93B}" destId="{59C9C3BB-9696-444E-90B0-A5C6573AA27D}" srcOrd="9" destOrd="0" presId="urn:microsoft.com/office/officeart/2005/8/layout/list1"/>
    <dgm:cxn modelId="{449CC35D-C058-4BEE-8AA3-951FF8486C2E}" type="presParOf" srcId="{7146501E-6FB5-40E8-8C80-6AB0819CA93B}" destId="{9621AE3B-3EC0-4F93-862E-0E32969F0DAD}" srcOrd="10" destOrd="0" presId="urn:microsoft.com/office/officeart/2005/8/layout/list1"/>
    <dgm:cxn modelId="{44D69810-E6FB-48A7-BB67-943222ACFFD3}" type="presParOf" srcId="{7146501E-6FB5-40E8-8C80-6AB0819CA93B}" destId="{F85C7E12-A859-4918-BAD3-05366214F12B}" srcOrd="11" destOrd="0" presId="urn:microsoft.com/office/officeart/2005/8/layout/list1"/>
    <dgm:cxn modelId="{1D523586-BC3B-4B04-B02A-9D5D05931B7F}" type="presParOf" srcId="{7146501E-6FB5-40E8-8C80-6AB0819CA93B}" destId="{6F32617B-AEAB-4E4D-909A-11BF7734B744}" srcOrd="12" destOrd="0" presId="urn:microsoft.com/office/officeart/2005/8/layout/list1"/>
    <dgm:cxn modelId="{F429FE04-FF8E-46F3-A004-7DAF4264CEEA}" type="presParOf" srcId="{6F32617B-AEAB-4E4D-909A-11BF7734B744}" destId="{EE056ACF-5AE8-47AB-88B7-922F1AC559D3}" srcOrd="0" destOrd="0" presId="urn:microsoft.com/office/officeart/2005/8/layout/list1"/>
    <dgm:cxn modelId="{AC78773A-312E-4E78-8177-3C1B7CB16D23}" type="presParOf" srcId="{6F32617B-AEAB-4E4D-909A-11BF7734B744}" destId="{B0249E6C-2FC5-4688-A9BC-C16FA9C95FEA}" srcOrd="1" destOrd="0" presId="urn:microsoft.com/office/officeart/2005/8/layout/list1"/>
    <dgm:cxn modelId="{92AA6CB2-99A2-4C7B-BEA0-E4C6A508D84F}" type="presParOf" srcId="{7146501E-6FB5-40E8-8C80-6AB0819CA93B}" destId="{FA043E1F-C31F-45BD-B19E-2196A55CB397}" srcOrd="13" destOrd="0" presId="urn:microsoft.com/office/officeart/2005/8/layout/list1"/>
    <dgm:cxn modelId="{C97763EC-9AFB-4D53-9C51-75569BC3D9A3}" type="presParOf" srcId="{7146501E-6FB5-40E8-8C80-6AB0819CA93B}" destId="{E60F4718-8B1B-4733-BD0C-132464CD724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DDCE1B-9E57-4048-A3C7-DD675D26B17A}">
      <dsp:nvSpPr>
        <dsp:cNvPr id="0" name=""/>
        <dsp:cNvSpPr/>
      </dsp:nvSpPr>
      <dsp:spPr>
        <a:xfrm>
          <a:off x="0" y="409689"/>
          <a:ext cx="978196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7E6A039-9DE6-42F6-90AF-FA833AFA88A1}">
      <dsp:nvSpPr>
        <dsp:cNvPr id="0" name=""/>
        <dsp:cNvSpPr/>
      </dsp:nvSpPr>
      <dsp:spPr>
        <a:xfrm>
          <a:off x="2445491" y="70209"/>
          <a:ext cx="6847376" cy="6789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8815" tIns="0" rIns="258815" bIns="0" numCol="1" spcCol="1270" anchor="ctr" anchorCtr="0">
          <a:noAutofit/>
        </a:bodyPr>
        <a:lstStyle/>
        <a:p>
          <a:pPr lvl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kern="1200" dirty="0"/>
            <a:t>عنوان بخش اول</a:t>
          </a:r>
        </a:p>
      </dsp:txBody>
      <dsp:txXfrm>
        <a:off x="2478635" y="103353"/>
        <a:ext cx="6781088" cy="612672"/>
      </dsp:txXfrm>
    </dsp:sp>
    <dsp:sp modelId="{EA90FE6E-1D74-4775-9D19-89671C4DB4E8}">
      <dsp:nvSpPr>
        <dsp:cNvPr id="0" name=""/>
        <dsp:cNvSpPr/>
      </dsp:nvSpPr>
      <dsp:spPr>
        <a:xfrm>
          <a:off x="0" y="1452969"/>
          <a:ext cx="978196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4CA19C7-625D-4DA6-9136-A205C2672733}">
      <dsp:nvSpPr>
        <dsp:cNvPr id="0" name=""/>
        <dsp:cNvSpPr/>
      </dsp:nvSpPr>
      <dsp:spPr>
        <a:xfrm>
          <a:off x="2445491" y="1113489"/>
          <a:ext cx="6847376" cy="6789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8815" tIns="0" rIns="258815" bIns="0" numCol="1" spcCol="1270" anchor="ctr" anchorCtr="0">
          <a:noAutofit/>
        </a:bodyPr>
        <a:lstStyle/>
        <a:p>
          <a:pPr lvl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kern="1200" dirty="0"/>
            <a:t>عنوان بخش دوم</a:t>
          </a:r>
        </a:p>
      </dsp:txBody>
      <dsp:txXfrm>
        <a:off x="2478635" y="1146633"/>
        <a:ext cx="6781088" cy="612672"/>
      </dsp:txXfrm>
    </dsp:sp>
    <dsp:sp modelId="{9621AE3B-3EC0-4F93-862E-0E32969F0DAD}">
      <dsp:nvSpPr>
        <dsp:cNvPr id="0" name=""/>
        <dsp:cNvSpPr/>
      </dsp:nvSpPr>
      <dsp:spPr>
        <a:xfrm>
          <a:off x="0" y="2496249"/>
          <a:ext cx="978196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137CDDA-6458-4862-AA92-B06559BCFA88}">
      <dsp:nvSpPr>
        <dsp:cNvPr id="0" name=""/>
        <dsp:cNvSpPr/>
      </dsp:nvSpPr>
      <dsp:spPr>
        <a:xfrm>
          <a:off x="2445491" y="2156769"/>
          <a:ext cx="6847376" cy="67896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8815" tIns="0" rIns="258815" bIns="0" numCol="1" spcCol="1270" anchor="ctr" anchorCtr="0">
          <a:noAutofit/>
        </a:bodyPr>
        <a:lstStyle/>
        <a:p>
          <a:pPr lvl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kern="1200" dirty="0"/>
            <a:t>عنوان بخش سوم </a:t>
          </a:r>
        </a:p>
      </dsp:txBody>
      <dsp:txXfrm>
        <a:off x="2478635" y="2189913"/>
        <a:ext cx="6781088" cy="612672"/>
      </dsp:txXfrm>
    </dsp:sp>
    <dsp:sp modelId="{E60F4718-8B1B-4733-BD0C-132464CD7242}">
      <dsp:nvSpPr>
        <dsp:cNvPr id="0" name=""/>
        <dsp:cNvSpPr/>
      </dsp:nvSpPr>
      <dsp:spPr>
        <a:xfrm>
          <a:off x="0" y="3539529"/>
          <a:ext cx="978196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0249E6C-2FC5-4688-A9BC-C16FA9C95FEA}">
      <dsp:nvSpPr>
        <dsp:cNvPr id="0" name=""/>
        <dsp:cNvSpPr/>
      </dsp:nvSpPr>
      <dsp:spPr>
        <a:xfrm>
          <a:off x="2445491" y="3200049"/>
          <a:ext cx="6847376" cy="678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8815" tIns="0" rIns="258815" bIns="0" numCol="1" spcCol="1270" anchor="ctr" anchorCtr="0">
          <a:noAutofit/>
        </a:bodyPr>
        <a:lstStyle/>
        <a:p>
          <a:pPr lvl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kern="1200" dirty="0"/>
            <a:t>عنوان بخش چهارم</a:t>
          </a:r>
        </a:p>
      </dsp:txBody>
      <dsp:txXfrm>
        <a:off x="2478635" y="3233193"/>
        <a:ext cx="6781088" cy="612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59230B0E-39ED-45EA-AD95-669D0616B3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A82B798-201A-4B14-B1F0-6A660C5C72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E2F5857-B39B-4284-A086-C6DE2719C9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3EF34-7656-4396-AEBE-2B554E5E93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8782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49F08-9100-4AF5-BC0A-FC6A093BE3CC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FC7D2-309F-4B1D-AF63-DB3D4B5448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7933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FC7D2-309F-4B1D-AF63-DB3D4B544859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9992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FC7D2-309F-4B1D-AF63-DB3D4B544859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8460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FC7D2-309F-4B1D-AF63-DB3D4B544859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7964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FC7D2-309F-4B1D-AF63-DB3D4B544859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05852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FC7D2-309F-4B1D-AF63-DB3D4B544859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0107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FC7D2-309F-4B1D-AF63-DB3D4B544859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85089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FC7D2-309F-4B1D-AF63-DB3D4B544859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9172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FC7D2-309F-4B1D-AF63-DB3D4B544859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6174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FC7D2-309F-4B1D-AF63-DB3D4B544859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6055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hyperlink" Target="http://www.pptmon.com/" TargetMode="Externa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svg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hyperlink" Target="http://www.pptmon.com/" TargetMode="Externa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svg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hyperlink" Target="http://www.pptmon.com/" TargetMode="Externa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PTM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그래픽 1">
            <a:extLst>
              <a:ext uri="{FF2B5EF4-FFF2-40B4-BE49-F238E27FC236}">
                <a16:creationId xmlns:a16="http://schemas.microsoft.com/office/drawing/2014/main" id="{A6090903-0714-4977-B4D9-0BA6916C2FD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 flipH="1">
            <a:off x="5302737" y="-12776"/>
            <a:ext cx="6889263" cy="6912000"/>
          </a:xfrm>
          <a:prstGeom prst="rect">
            <a:avLst/>
          </a:prstGeom>
        </p:spPr>
      </p:pic>
      <p:grpSp>
        <p:nvGrpSpPr>
          <p:cNvPr id="9" name="그룹 8">
            <a:extLst>
              <a:ext uri="{FF2B5EF4-FFF2-40B4-BE49-F238E27FC236}">
                <a16:creationId xmlns:a16="http://schemas.microsoft.com/office/drawing/2014/main" id="{C5080F2D-F9E6-48D5-B8BA-ACD339A5407B}"/>
              </a:ext>
            </a:extLst>
          </p:cNvPr>
          <p:cNvGrpSpPr/>
          <p:nvPr userDrawn="1"/>
        </p:nvGrpSpPr>
        <p:grpSpPr>
          <a:xfrm>
            <a:off x="-22226" y="0"/>
            <a:ext cx="9652000" cy="6860381"/>
            <a:chOff x="-22226" y="0"/>
            <a:chExt cx="9652000" cy="6860381"/>
          </a:xfrm>
        </p:grpSpPr>
        <p:sp>
          <p:nvSpPr>
            <p:cNvPr id="3" name="직각 삼각형 2">
              <a:extLst>
                <a:ext uri="{FF2B5EF4-FFF2-40B4-BE49-F238E27FC236}">
                  <a16:creationId xmlns:a16="http://schemas.microsoft.com/office/drawing/2014/main" id="{2233A566-77EC-49A7-9751-2EA9B3881A02}"/>
                </a:ext>
              </a:extLst>
            </p:cNvPr>
            <p:cNvSpPr/>
            <p:nvPr userDrawn="1"/>
          </p:nvSpPr>
          <p:spPr>
            <a:xfrm rot="10800000" flipH="1">
              <a:off x="5334332" y="2564939"/>
              <a:ext cx="4295442" cy="4295442"/>
            </a:xfrm>
            <a:prstGeom prst="rtTriangle">
              <a:avLst/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  <a:effectLst>
              <a:outerShdw blurRad="2540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  <p:sp>
          <p:nvSpPr>
            <p:cNvPr id="33" name="자유형: 도형 32">
              <a:extLst>
                <a:ext uri="{FF2B5EF4-FFF2-40B4-BE49-F238E27FC236}">
                  <a16:creationId xmlns:a16="http://schemas.microsoft.com/office/drawing/2014/main" id="{7802E2A6-E8E2-4D49-A64A-9C09A4E338AB}"/>
                </a:ext>
              </a:extLst>
            </p:cNvPr>
            <p:cNvSpPr/>
            <p:nvPr userDrawn="1"/>
          </p:nvSpPr>
          <p:spPr>
            <a:xfrm rot="10800000" flipH="1" flipV="1">
              <a:off x="-22226" y="0"/>
              <a:ext cx="9652000" cy="6860381"/>
            </a:xfrm>
            <a:custGeom>
              <a:avLst/>
              <a:gdLst>
                <a:gd name="connsiteX0" fmla="*/ 5356559 w 9652000"/>
                <a:gd name="connsiteY0" fmla="*/ 0 h 6860381"/>
                <a:gd name="connsiteX1" fmla="*/ 0 w 9652000"/>
                <a:gd name="connsiteY1" fmla="*/ 0 h 6860381"/>
                <a:gd name="connsiteX2" fmla="*/ 0 w 9652000"/>
                <a:gd name="connsiteY2" fmla="*/ 6858000 h 6860381"/>
                <a:gd name="connsiteX3" fmla="*/ 5356558 w 9652000"/>
                <a:gd name="connsiteY3" fmla="*/ 6858000 h 6860381"/>
                <a:gd name="connsiteX4" fmla="*/ 5356558 w 9652000"/>
                <a:gd name="connsiteY4" fmla="*/ 6860381 h 6860381"/>
                <a:gd name="connsiteX5" fmla="*/ 9652000 w 9652000"/>
                <a:gd name="connsiteY5" fmla="*/ 2564939 h 6860381"/>
                <a:gd name="connsiteX6" fmla="*/ 7087061 w 9652000"/>
                <a:gd name="connsiteY6" fmla="*/ 0 h 6860381"/>
                <a:gd name="connsiteX7" fmla="*/ 5356559 w 9652000"/>
                <a:gd name="connsiteY7" fmla="*/ 0 h 6860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52000" h="6860381">
                  <a:moveTo>
                    <a:pt x="5356559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5356558" y="6858000"/>
                  </a:lnTo>
                  <a:lnTo>
                    <a:pt x="5356558" y="6860381"/>
                  </a:lnTo>
                  <a:lnTo>
                    <a:pt x="9652000" y="2564939"/>
                  </a:lnTo>
                  <a:lnTo>
                    <a:pt x="7087061" y="0"/>
                  </a:lnTo>
                  <a:lnTo>
                    <a:pt x="5356559" y="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549487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7B8E47FF-C69E-4357-AA9F-C709497AE10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93486" y="3428999"/>
            <a:ext cx="11205028" cy="2833916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tIns="864000" bIns="46800" anchor="ctr" anchorCtr="1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587293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>
            <a:extLst>
              <a:ext uri="{FF2B5EF4-FFF2-40B4-BE49-F238E27FC236}">
                <a16:creationId xmlns:a16="http://schemas.microsoft.com/office/drawing/2014/main" id="{7386CB9B-32BA-452F-B030-40BBB007BD56}"/>
              </a:ext>
            </a:extLst>
          </p:cNvPr>
          <p:cNvGrpSpPr/>
          <p:nvPr userDrawn="1"/>
        </p:nvGrpSpPr>
        <p:grpSpPr>
          <a:xfrm flipH="1" flipV="1">
            <a:off x="0" y="0"/>
            <a:ext cx="3822609" cy="3005700"/>
            <a:chOff x="1972715" y="-5402"/>
            <a:chExt cx="5064655" cy="3982316"/>
          </a:xfrm>
        </p:grpSpPr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EA3A33E0-0D4A-4606-902F-6394F38B63F0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rcRect l="49931" t="49794"/>
            <a:stretch/>
          </p:blipFill>
          <p:spPr>
            <a:xfrm flipH="1">
              <a:off x="5046347" y="1973859"/>
              <a:ext cx="1991023" cy="2003055"/>
            </a:xfrm>
            <a:prstGeom prst="rect">
              <a:avLst/>
            </a:prstGeom>
          </p:spPr>
        </p:pic>
        <p:sp>
          <p:nvSpPr>
            <p:cNvPr id="14" name="자유형: 도형 13">
              <a:extLst>
                <a:ext uri="{FF2B5EF4-FFF2-40B4-BE49-F238E27FC236}">
                  <a16:creationId xmlns:a16="http://schemas.microsoft.com/office/drawing/2014/main" id="{8342B1A2-FB6C-4BF3-93ED-65A9545EFDAA}"/>
                </a:ext>
              </a:extLst>
            </p:cNvPr>
            <p:cNvSpPr/>
            <p:nvPr userDrawn="1"/>
          </p:nvSpPr>
          <p:spPr>
            <a:xfrm rot="10800000" flipH="1">
              <a:off x="5064585" y="1475112"/>
              <a:ext cx="1972785" cy="2479381"/>
            </a:xfrm>
            <a:custGeom>
              <a:avLst/>
              <a:gdLst>
                <a:gd name="connsiteX0" fmla="*/ 0 w 3417782"/>
                <a:gd name="connsiteY0" fmla="*/ 4295442 h 4295442"/>
                <a:gd name="connsiteX1" fmla="*/ 3417782 w 3417782"/>
                <a:gd name="connsiteY1" fmla="*/ 4295442 h 4295442"/>
                <a:gd name="connsiteX2" fmla="*/ 3417782 w 3417782"/>
                <a:gd name="connsiteY2" fmla="*/ 3417782 h 4295442"/>
                <a:gd name="connsiteX3" fmla="*/ 0 w 3417782"/>
                <a:gd name="connsiteY3" fmla="*/ 0 h 4295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17782" h="4295442">
                  <a:moveTo>
                    <a:pt x="0" y="4295442"/>
                  </a:moveTo>
                  <a:lnTo>
                    <a:pt x="3417782" y="4295442"/>
                  </a:lnTo>
                  <a:lnTo>
                    <a:pt x="3417782" y="34177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  <a:effectLst>
              <a:outerShdw blurRad="2540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  <p:sp>
          <p:nvSpPr>
            <p:cNvPr id="15" name="자유형: 도형 14">
              <a:extLst>
                <a:ext uri="{FF2B5EF4-FFF2-40B4-BE49-F238E27FC236}">
                  <a16:creationId xmlns:a16="http://schemas.microsoft.com/office/drawing/2014/main" id="{7DE5075B-AF57-4034-9D14-21BB4A58A54D}"/>
                </a:ext>
              </a:extLst>
            </p:cNvPr>
            <p:cNvSpPr/>
            <p:nvPr userDrawn="1"/>
          </p:nvSpPr>
          <p:spPr>
            <a:xfrm rot="10800000" flipH="1" flipV="1">
              <a:off x="1972715" y="-5402"/>
              <a:ext cx="5064655" cy="3959895"/>
            </a:xfrm>
            <a:custGeom>
              <a:avLst/>
              <a:gdLst>
                <a:gd name="connsiteX0" fmla="*/ 0 w 8774340"/>
                <a:gd name="connsiteY0" fmla="*/ 0 h 6860381"/>
                <a:gd name="connsiteX1" fmla="*/ 5356559 w 8774340"/>
                <a:gd name="connsiteY1" fmla="*/ 0 h 6860381"/>
                <a:gd name="connsiteX2" fmla="*/ 7087061 w 8774340"/>
                <a:gd name="connsiteY2" fmla="*/ 0 h 6860381"/>
                <a:gd name="connsiteX3" fmla="*/ 8774340 w 8774340"/>
                <a:gd name="connsiteY3" fmla="*/ 1687279 h 6860381"/>
                <a:gd name="connsiteX4" fmla="*/ 8774340 w 8774340"/>
                <a:gd name="connsiteY4" fmla="*/ 3442599 h 6860381"/>
                <a:gd name="connsiteX5" fmla="*/ 5356558 w 8774340"/>
                <a:gd name="connsiteY5" fmla="*/ 6860381 h 6860381"/>
                <a:gd name="connsiteX6" fmla="*/ 5356558 w 8774340"/>
                <a:gd name="connsiteY6" fmla="*/ 6858000 h 6860381"/>
                <a:gd name="connsiteX7" fmla="*/ 0 w 8774340"/>
                <a:gd name="connsiteY7" fmla="*/ 6858000 h 6860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774340" h="6860381">
                  <a:moveTo>
                    <a:pt x="0" y="0"/>
                  </a:moveTo>
                  <a:lnTo>
                    <a:pt x="5356559" y="0"/>
                  </a:lnTo>
                  <a:lnTo>
                    <a:pt x="7087061" y="0"/>
                  </a:lnTo>
                  <a:lnTo>
                    <a:pt x="8774340" y="1687279"/>
                  </a:lnTo>
                  <a:lnTo>
                    <a:pt x="8774340" y="3442599"/>
                  </a:lnTo>
                  <a:lnTo>
                    <a:pt x="5356558" y="6860381"/>
                  </a:lnTo>
                  <a:lnTo>
                    <a:pt x="5356558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7A491073-12BB-4BF2-BE2F-2BFB9C7A0711}"/>
              </a:ext>
            </a:extLst>
          </p:cNvPr>
          <p:cNvGrpSpPr/>
          <p:nvPr userDrawn="1"/>
        </p:nvGrpSpPr>
        <p:grpSpPr>
          <a:xfrm flipV="1">
            <a:off x="8369391" y="0"/>
            <a:ext cx="3822609" cy="3005700"/>
            <a:chOff x="1972715" y="-5402"/>
            <a:chExt cx="5064655" cy="3982316"/>
          </a:xfrm>
        </p:grpSpPr>
        <p:pic>
          <p:nvPicPr>
            <p:cNvPr id="9" name="그래픽 8">
              <a:extLst>
                <a:ext uri="{FF2B5EF4-FFF2-40B4-BE49-F238E27FC236}">
                  <a16:creationId xmlns:a16="http://schemas.microsoft.com/office/drawing/2014/main" id="{012A5B2C-A80A-41DB-A0E1-15EA25392FA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rcRect l="49931" t="49794"/>
            <a:stretch/>
          </p:blipFill>
          <p:spPr>
            <a:xfrm flipH="1">
              <a:off x="5046347" y="1973859"/>
              <a:ext cx="1991023" cy="2003055"/>
            </a:xfrm>
            <a:prstGeom prst="rect">
              <a:avLst/>
            </a:prstGeom>
          </p:spPr>
        </p:pic>
        <p:sp>
          <p:nvSpPr>
            <p:cNvPr id="10" name="자유형: 도형 9">
              <a:extLst>
                <a:ext uri="{FF2B5EF4-FFF2-40B4-BE49-F238E27FC236}">
                  <a16:creationId xmlns:a16="http://schemas.microsoft.com/office/drawing/2014/main" id="{FBD7CFD5-C5B2-491C-8EA2-1E65028878CD}"/>
                </a:ext>
              </a:extLst>
            </p:cNvPr>
            <p:cNvSpPr/>
            <p:nvPr userDrawn="1"/>
          </p:nvSpPr>
          <p:spPr>
            <a:xfrm rot="10800000" flipH="1">
              <a:off x="5064585" y="1475112"/>
              <a:ext cx="1972785" cy="2479381"/>
            </a:xfrm>
            <a:custGeom>
              <a:avLst/>
              <a:gdLst>
                <a:gd name="connsiteX0" fmla="*/ 0 w 3417782"/>
                <a:gd name="connsiteY0" fmla="*/ 4295442 h 4295442"/>
                <a:gd name="connsiteX1" fmla="*/ 3417782 w 3417782"/>
                <a:gd name="connsiteY1" fmla="*/ 4295442 h 4295442"/>
                <a:gd name="connsiteX2" fmla="*/ 3417782 w 3417782"/>
                <a:gd name="connsiteY2" fmla="*/ 3417782 h 4295442"/>
                <a:gd name="connsiteX3" fmla="*/ 0 w 3417782"/>
                <a:gd name="connsiteY3" fmla="*/ 0 h 4295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17782" h="4295442">
                  <a:moveTo>
                    <a:pt x="0" y="4295442"/>
                  </a:moveTo>
                  <a:lnTo>
                    <a:pt x="3417782" y="4295442"/>
                  </a:lnTo>
                  <a:lnTo>
                    <a:pt x="3417782" y="34177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  <a:effectLst>
              <a:outerShdw blurRad="2540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222FA66B-CCF4-4EEF-B6ED-9D4B1EFADEA1}"/>
                </a:ext>
              </a:extLst>
            </p:cNvPr>
            <p:cNvSpPr/>
            <p:nvPr userDrawn="1"/>
          </p:nvSpPr>
          <p:spPr>
            <a:xfrm rot="10800000" flipH="1" flipV="1">
              <a:off x="1972715" y="-5402"/>
              <a:ext cx="5064655" cy="3959895"/>
            </a:xfrm>
            <a:custGeom>
              <a:avLst/>
              <a:gdLst>
                <a:gd name="connsiteX0" fmla="*/ 0 w 8774340"/>
                <a:gd name="connsiteY0" fmla="*/ 0 h 6860381"/>
                <a:gd name="connsiteX1" fmla="*/ 5356559 w 8774340"/>
                <a:gd name="connsiteY1" fmla="*/ 0 h 6860381"/>
                <a:gd name="connsiteX2" fmla="*/ 7087061 w 8774340"/>
                <a:gd name="connsiteY2" fmla="*/ 0 h 6860381"/>
                <a:gd name="connsiteX3" fmla="*/ 8774340 w 8774340"/>
                <a:gd name="connsiteY3" fmla="*/ 1687279 h 6860381"/>
                <a:gd name="connsiteX4" fmla="*/ 8774340 w 8774340"/>
                <a:gd name="connsiteY4" fmla="*/ 3442599 h 6860381"/>
                <a:gd name="connsiteX5" fmla="*/ 5356558 w 8774340"/>
                <a:gd name="connsiteY5" fmla="*/ 6860381 h 6860381"/>
                <a:gd name="connsiteX6" fmla="*/ 5356558 w 8774340"/>
                <a:gd name="connsiteY6" fmla="*/ 6858000 h 6860381"/>
                <a:gd name="connsiteX7" fmla="*/ 0 w 8774340"/>
                <a:gd name="connsiteY7" fmla="*/ 6858000 h 6860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774340" h="6860381">
                  <a:moveTo>
                    <a:pt x="0" y="0"/>
                  </a:moveTo>
                  <a:lnTo>
                    <a:pt x="5356559" y="0"/>
                  </a:lnTo>
                  <a:lnTo>
                    <a:pt x="7087061" y="0"/>
                  </a:lnTo>
                  <a:lnTo>
                    <a:pt x="8774340" y="1687279"/>
                  </a:lnTo>
                  <a:lnTo>
                    <a:pt x="8774340" y="3442599"/>
                  </a:lnTo>
                  <a:lnTo>
                    <a:pt x="5356558" y="6860381"/>
                  </a:lnTo>
                  <a:lnTo>
                    <a:pt x="5356558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  <p:pic>
        <p:nvPicPr>
          <p:cNvPr id="4" name="Graphic 3">
            <a:hlinkClick r:id="rId4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그림 개체 틀 26">
            <a:extLst>
              <a:ext uri="{FF2B5EF4-FFF2-40B4-BE49-F238E27FC236}">
                <a16:creationId xmlns:a16="http://schemas.microsoft.com/office/drawing/2014/main" id="{EF8038C3-E979-4902-90B4-6F4581DCAC6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383800" y="1930299"/>
            <a:ext cx="2689225" cy="1832076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wrap="square" tIns="1044000" anchor="ctr" anchorCtr="1">
            <a:noAutofit/>
          </a:bodyPr>
          <a:lstStyle>
            <a:lvl1pPr>
              <a:defRPr lang="ko-KR" altLang="en-US" sz="1400"/>
            </a:lvl1pPr>
          </a:lstStyle>
          <a:p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6" name="그림 개체 틀 27">
            <a:extLst>
              <a:ext uri="{FF2B5EF4-FFF2-40B4-BE49-F238E27FC236}">
                <a16:creationId xmlns:a16="http://schemas.microsoft.com/office/drawing/2014/main" id="{D91411E4-C5B1-4D69-B9AE-40106BCB2E6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751386" y="1930299"/>
            <a:ext cx="2689225" cy="1832076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wrap="square" tIns="1044000" anchor="ctr" anchorCtr="1">
            <a:noAutofit/>
          </a:bodyPr>
          <a:lstStyle>
            <a:lvl1pPr>
              <a:defRPr lang="ko-KR" altLang="en-US" sz="1400"/>
            </a:lvl1pPr>
          </a:lstStyle>
          <a:p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7" name="그림 개체 틀 28">
            <a:extLst>
              <a:ext uri="{FF2B5EF4-FFF2-40B4-BE49-F238E27FC236}">
                <a16:creationId xmlns:a16="http://schemas.microsoft.com/office/drawing/2014/main" id="{141A3DBA-AA2B-4FA5-AC06-71FF43948EA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118974" y="1930299"/>
            <a:ext cx="2689225" cy="1832076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wrap="square" tIns="1044000" anchor="ctr" anchorCtr="1">
            <a:noAutofit/>
          </a:bodyPr>
          <a:lstStyle>
            <a:lvl1pPr>
              <a:defRPr lang="ko-KR" altLang="en-US" sz="1400"/>
            </a:lvl1pPr>
          </a:lstStyle>
          <a:p>
            <a:r>
              <a:rPr lang="en-US" altLang="ko-KR" dirty="0"/>
              <a:t>Click icon to add picture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207955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그림 개체 틀 12">
            <a:extLst>
              <a:ext uri="{FF2B5EF4-FFF2-40B4-BE49-F238E27FC236}">
                <a16:creationId xmlns:a16="http://schemas.microsoft.com/office/drawing/2014/main" id="{5CBBC2B5-19F1-4C74-A21B-9A78753A72C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117590" y="1949631"/>
            <a:ext cx="4000509" cy="4000498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tIns="828000" anchor="ctr" anchorCtr="1"/>
          <a:lstStyle>
            <a:lvl1pPr marL="0" marR="0" indent="0" algn="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/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2B3AC7B3-43E7-4431-B2F0-05CCB9A2D235}"/>
              </a:ext>
            </a:extLst>
          </p:cNvPr>
          <p:cNvGrpSpPr/>
          <p:nvPr userDrawn="1"/>
        </p:nvGrpSpPr>
        <p:grpSpPr>
          <a:xfrm>
            <a:off x="0" y="-12776"/>
            <a:ext cx="3003429" cy="2070286"/>
            <a:chOff x="-1" y="-12776"/>
            <a:chExt cx="6894011" cy="4752093"/>
          </a:xfrm>
        </p:grpSpPr>
        <p:pic>
          <p:nvPicPr>
            <p:cNvPr id="7" name="그래픽 6">
              <a:extLst>
                <a:ext uri="{FF2B5EF4-FFF2-40B4-BE49-F238E27FC236}">
                  <a16:creationId xmlns:a16="http://schemas.microsoft.com/office/drawing/2014/main" id="{EE051726-E8BC-4930-83C9-2E81835195E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rcRect b="49794"/>
            <a:stretch/>
          </p:blipFill>
          <p:spPr>
            <a:xfrm>
              <a:off x="4747" y="-12776"/>
              <a:ext cx="6889263" cy="3470224"/>
            </a:xfrm>
            <a:prstGeom prst="rect">
              <a:avLst/>
            </a:prstGeom>
          </p:spPr>
        </p:pic>
        <p:sp>
          <p:nvSpPr>
            <p:cNvPr id="8" name="다이아몬드 7">
              <a:extLst>
                <a:ext uri="{FF2B5EF4-FFF2-40B4-BE49-F238E27FC236}">
                  <a16:creationId xmlns:a16="http://schemas.microsoft.com/office/drawing/2014/main" id="{CA7D9B9D-302C-4937-AFC5-C5C35C3B51B1}"/>
                </a:ext>
              </a:extLst>
            </p:cNvPr>
            <p:cNvSpPr/>
            <p:nvPr userDrawn="1"/>
          </p:nvSpPr>
          <p:spPr>
            <a:xfrm>
              <a:off x="-1" y="2141260"/>
              <a:ext cx="2598057" cy="2598057"/>
            </a:xfrm>
            <a:prstGeom prst="diamond">
              <a:avLst/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  <p:grpSp>
        <p:nvGrpSpPr>
          <p:cNvPr id="9" name="그룹 8">
            <a:extLst>
              <a:ext uri="{FF2B5EF4-FFF2-40B4-BE49-F238E27FC236}">
                <a16:creationId xmlns:a16="http://schemas.microsoft.com/office/drawing/2014/main" id="{5E802C87-0EA2-4BE8-863B-D5B5A51E6FF1}"/>
              </a:ext>
            </a:extLst>
          </p:cNvPr>
          <p:cNvGrpSpPr/>
          <p:nvPr userDrawn="1"/>
        </p:nvGrpSpPr>
        <p:grpSpPr>
          <a:xfrm flipH="1">
            <a:off x="9188571" y="-12776"/>
            <a:ext cx="3003429" cy="2070286"/>
            <a:chOff x="-1" y="-12776"/>
            <a:chExt cx="6894011" cy="4752093"/>
          </a:xfrm>
        </p:grpSpPr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id="{B416978D-0385-4AD9-BB60-6A349EA8B41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rcRect b="49794"/>
            <a:stretch/>
          </p:blipFill>
          <p:spPr>
            <a:xfrm>
              <a:off x="4747" y="-12776"/>
              <a:ext cx="6889263" cy="3470224"/>
            </a:xfrm>
            <a:prstGeom prst="rect">
              <a:avLst/>
            </a:prstGeom>
          </p:spPr>
        </p:pic>
        <p:sp>
          <p:nvSpPr>
            <p:cNvPr id="11" name="다이아몬드 10">
              <a:extLst>
                <a:ext uri="{FF2B5EF4-FFF2-40B4-BE49-F238E27FC236}">
                  <a16:creationId xmlns:a16="http://schemas.microsoft.com/office/drawing/2014/main" id="{2F0208D6-3896-4A7C-83DB-CD310CEB01D2}"/>
                </a:ext>
              </a:extLst>
            </p:cNvPr>
            <p:cNvSpPr/>
            <p:nvPr userDrawn="1"/>
          </p:nvSpPr>
          <p:spPr>
            <a:xfrm>
              <a:off x="-1" y="2141260"/>
              <a:ext cx="2598057" cy="2598057"/>
            </a:xfrm>
            <a:prstGeom prst="diamond">
              <a:avLst/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6181299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그래픽 4">
            <a:extLst>
              <a:ext uri="{FF2B5EF4-FFF2-40B4-BE49-F238E27FC236}">
                <a16:creationId xmlns:a16="http://schemas.microsoft.com/office/drawing/2014/main" id="{BD7B10BF-C3A8-4B1D-954D-633189ACD0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50000" t="45588" b="24"/>
          <a:stretch/>
        </p:blipFill>
        <p:spPr>
          <a:xfrm>
            <a:off x="0" y="4702628"/>
            <a:ext cx="1988283" cy="2169885"/>
          </a:xfrm>
          <a:prstGeom prst="rect">
            <a:avLst/>
          </a:prstGeom>
        </p:spPr>
      </p:pic>
      <p:pic>
        <p:nvPicPr>
          <p:cNvPr id="6" name="그래픽 5">
            <a:extLst>
              <a:ext uri="{FF2B5EF4-FFF2-40B4-BE49-F238E27FC236}">
                <a16:creationId xmlns:a16="http://schemas.microsoft.com/office/drawing/2014/main" id="{DD21F193-60E4-4D0F-A8B0-72702F68EA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50000" t="45588" b="24"/>
          <a:stretch/>
        </p:blipFill>
        <p:spPr>
          <a:xfrm flipV="1">
            <a:off x="0" y="0"/>
            <a:ext cx="1988283" cy="2169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5450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그림 개체 틀 11">
            <a:extLst>
              <a:ext uri="{FF2B5EF4-FFF2-40B4-BE49-F238E27FC236}">
                <a16:creationId xmlns:a16="http://schemas.microsoft.com/office/drawing/2014/main" id="{EB155C75-834B-4184-B88C-62189C2B6C8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83339" y="1400174"/>
            <a:ext cx="2179320" cy="4714876"/>
          </a:xfrm>
          <a:prstGeom prst="roundRect">
            <a:avLst>
              <a:gd name="adj" fmla="val 7322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anchor="b" anchorCtr="1"/>
          <a:lstStyle>
            <a:lvl1pPr marL="228600" marR="0" indent="-22860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6" name="그림 개체 틀 11">
            <a:extLst>
              <a:ext uri="{FF2B5EF4-FFF2-40B4-BE49-F238E27FC236}">
                <a16:creationId xmlns:a16="http://schemas.microsoft.com/office/drawing/2014/main" id="{06A7BB63-DDD6-4E31-ADA5-5105AA0324B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15439" y="1400174"/>
            <a:ext cx="2179320" cy="4714876"/>
          </a:xfrm>
          <a:prstGeom prst="roundRect">
            <a:avLst>
              <a:gd name="adj" fmla="val 7322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anchor="b" anchorCtr="1"/>
          <a:lstStyle>
            <a:lvl1pPr marL="228600" marR="0" indent="-22860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131D7DB1-2F2C-4555-BEE9-7E1C7D5F4F80}"/>
              </a:ext>
            </a:extLst>
          </p:cNvPr>
          <p:cNvGrpSpPr/>
          <p:nvPr userDrawn="1"/>
        </p:nvGrpSpPr>
        <p:grpSpPr>
          <a:xfrm>
            <a:off x="10198232" y="-12776"/>
            <a:ext cx="1991026" cy="2003056"/>
            <a:chOff x="10198232" y="-12776"/>
            <a:chExt cx="1991026" cy="2003056"/>
          </a:xfrm>
        </p:grpSpPr>
        <p:pic>
          <p:nvPicPr>
            <p:cNvPr id="8" name="그래픽 7">
              <a:extLst>
                <a:ext uri="{FF2B5EF4-FFF2-40B4-BE49-F238E27FC236}">
                  <a16:creationId xmlns:a16="http://schemas.microsoft.com/office/drawing/2014/main" id="{7180C5B1-8D77-4CC1-86A1-2B75702369B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rcRect r="50000" b="49794"/>
            <a:stretch/>
          </p:blipFill>
          <p:spPr>
            <a:xfrm flipH="1">
              <a:off x="10198232" y="-12776"/>
              <a:ext cx="1988284" cy="2003056"/>
            </a:xfrm>
            <a:prstGeom prst="rect">
              <a:avLst/>
            </a:prstGeom>
          </p:spPr>
        </p:pic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F61F3307-31E3-40A3-BC2D-946BFEB02760}"/>
                </a:ext>
              </a:extLst>
            </p:cNvPr>
            <p:cNvSpPr/>
            <p:nvPr userDrawn="1"/>
          </p:nvSpPr>
          <p:spPr>
            <a:xfrm flipH="1">
              <a:off x="10689628" y="1230561"/>
              <a:ext cx="1499630" cy="759719"/>
            </a:xfrm>
            <a:custGeom>
              <a:avLst/>
              <a:gdLst>
                <a:gd name="connsiteX0" fmla="*/ 749815 w 1499630"/>
                <a:gd name="connsiteY0" fmla="*/ 0 h 759719"/>
                <a:gd name="connsiteX1" fmla="*/ 0 w 1499630"/>
                <a:gd name="connsiteY1" fmla="*/ 749815 h 759719"/>
                <a:gd name="connsiteX2" fmla="*/ 9904 w 1499630"/>
                <a:gd name="connsiteY2" fmla="*/ 759719 h 759719"/>
                <a:gd name="connsiteX3" fmla="*/ 1489726 w 1499630"/>
                <a:gd name="connsiteY3" fmla="*/ 759719 h 759719"/>
                <a:gd name="connsiteX4" fmla="*/ 1499630 w 1499630"/>
                <a:gd name="connsiteY4" fmla="*/ 749815 h 759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9630" h="759719">
                  <a:moveTo>
                    <a:pt x="749815" y="0"/>
                  </a:moveTo>
                  <a:lnTo>
                    <a:pt x="0" y="749815"/>
                  </a:lnTo>
                  <a:lnTo>
                    <a:pt x="9904" y="759719"/>
                  </a:lnTo>
                  <a:lnTo>
                    <a:pt x="1489726" y="759719"/>
                  </a:lnTo>
                  <a:lnTo>
                    <a:pt x="1499630" y="749815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6801340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그림 개체 틀 5">
            <a:extLst>
              <a:ext uri="{FF2B5EF4-FFF2-40B4-BE49-F238E27FC236}">
                <a16:creationId xmlns:a16="http://schemas.microsoft.com/office/drawing/2014/main" id="{910FCF83-9824-4E87-8F32-E91C9128E98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70942" y="1171575"/>
            <a:ext cx="3825240" cy="5114925"/>
          </a:xfrm>
          <a:prstGeom prst="roundRect">
            <a:avLst>
              <a:gd name="adj" fmla="val 1926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b" anchorCtr="1"/>
          <a:lstStyle>
            <a:lvl1pPr marL="0" marR="0" indent="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2172447E-4375-47F5-9F2D-48DC013C34DF}"/>
              </a:ext>
            </a:extLst>
          </p:cNvPr>
          <p:cNvGrpSpPr/>
          <p:nvPr userDrawn="1"/>
        </p:nvGrpSpPr>
        <p:grpSpPr>
          <a:xfrm flipV="1">
            <a:off x="7127345" y="0"/>
            <a:ext cx="5064655" cy="3982316"/>
            <a:chOff x="1972715" y="-5402"/>
            <a:chExt cx="5064655" cy="3982316"/>
          </a:xfrm>
        </p:grpSpPr>
        <p:pic>
          <p:nvPicPr>
            <p:cNvPr id="7" name="그래픽 6">
              <a:extLst>
                <a:ext uri="{FF2B5EF4-FFF2-40B4-BE49-F238E27FC236}">
                  <a16:creationId xmlns:a16="http://schemas.microsoft.com/office/drawing/2014/main" id="{A990764F-29EF-4D83-B40D-47723B8095B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rcRect l="49931" t="49794"/>
            <a:stretch/>
          </p:blipFill>
          <p:spPr>
            <a:xfrm flipH="1">
              <a:off x="5046347" y="1973859"/>
              <a:ext cx="1991023" cy="2003055"/>
            </a:xfrm>
            <a:prstGeom prst="rect">
              <a:avLst/>
            </a:prstGeom>
          </p:spPr>
        </p:pic>
        <p:sp>
          <p:nvSpPr>
            <p:cNvPr id="8" name="자유형: 도형 7">
              <a:extLst>
                <a:ext uri="{FF2B5EF4-FFF2-40B4-BE49-F238E27FC236}">
                  <a16:creationId xmlns:a16="http://schemas.microsoft.com/office/drawing/2014/main" id="{8C31AB04-F0D1-448D-8806-DEB5842247B5}"/>
                </a:ext>
              </a:extLst>
            </p:cNvPr>
            <p:cNvSpPr/>
            <p:nvPr userDrawn="1"/>
          </p:nvSpPr>
          <p:spPr>
            <a:xfrm rot="10800000" flipH="1">
              <a:off x="5064585" y="1475112"/>
              <a:ext cx="1972785" cy="2479381"/>
            </a:xfrm>
            <a:custGeom>
              <a:avLst/>
              <a:gdLst>
                <a:gd name="connsiteX0" fmla="*/ 0 w 3417782"/>
                <a:gd name="connsiteY0" fmla="*/ 4295442 h 4295442"/>
                <a:gd name="connsiteX1" fmla="*/ 3417782 w 3417782"/>
                <a:gd name="connsiteY1" fmla="*/ 4295442 h 4295442"/>
                <a:gd name="connsiteX2" fmla="*/ 3417782 w 3417782"/>
                <a:gd name="connsiteY2" fmla="*/ 3417782 h 4295442"/>
                <a:gd name="connsiteX3" fmla="*/ 0 w 3417782"/>
                <a:gd name="connsiteY3" fmla="*/ 0 h 4295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17782" h="4295442">
                  <a:moveTo>
                    <a:pt x="0" y="4295442"/>
                  </a:moveTo>
                  <a:lnTo>
                    <a:pt x="3417782" y="4295442"/>
                  </a:lnTo>
                  <a:lnTo>
                    <a:pt x="3417782" y="34177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  <a:effectLst>
              <a:outerShdw blurRad="2540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B7B596E3-66C4-4713-AB82-D49ED3E8E897}"/>
                </a:ext>
              </a:extLst>
            </p:cNvPr>
            <p:cNvSpPr/>
            <p:nvPr userDrawn="1"/>
          </p:nvSpPr>
          <p:spPr>
            <a:xfrm rot="10800000" flipH="1" flipV="1">
              <a:off x="1972715" y="-5402"/>
              <a:ext cx="5064655" cy="3959895"/>
            </a:xfrm>
            <a:custGeom>
              <a:avLst/>
              <a:gdLst>
                <a:gd name="connsiteX0" fmla="*/ 0 w 8774340"/>
                <a:gd name="connsiteY0" fmla="*/ 0 h 6860381"/>
                <a:gd name="connsiteX1" fmla="*/ 5356559 w 8774340"/>
                <a:gd name="connsiteY1" fmla="*/ 0 h 6860381"/>
                <a:gd name="connsiteX2" fmla="*/ 7087061 w 8774340"/>
                <a:gd name="connsiteY2" fmla="*/ 0 h 6860381"/>
                <a:gd name="connsiteX3" fmla="*/ 8774340 w 8774340"/>
                <a:gd name="connsiteY3" fmla="*/ 1687279 h 6860381"/>
                <a:gd name="connsiteX4" fmla="*/ 8774340 w 8774340"/>
                <a:gd name="connsiteY4" fmla="*/ 3442599 h 6860381"/>
                <a:gd name="connsiteX5" fmla="*/ 5356558 w 8774340"/>
                <a:gd name="connsiteY5" fmla="*/ 6860381 h 6860381"/>
                <a:gd name="connsiteX6" fmla="*/ 5356558 w 8774340"/>
                <a:gd name="connsiteY6" fmla="*/ 6858000 h 6860381"/>
                <a:gd name="connsiteX7" fmla="*/ 0 w 8774340"/>
                <a:gd name="connsiteY7" fmla="*/ 6858000 h 6860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774340" h="6860381">
                  <a:moveTo>
                    <a:pt x="0" y="0"/>
                  </a:moveTo>
                  <a:lnTo>
                    <a:pt x="5356559" y="0"/>
                  </a:lnTo>
                  <a:lnTo>
                    <a:pt x="7087061" y="0"/>
                  </a:lnTo>
                  <a:lnTo>
                    <a:pt x="8774340" y="1687279"/>
                  </a:lnTo>
                  <a:lnTo>
                    <a:pt x="8774340" y="3442599"/>
                  </a:lnTo>
                  <a:lnTo>
                    <a:pt x="5356558" y="6860381"/>
                  </a:lnTo>
                  <a:lnTo>
                    <a:pt x="5356558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455604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그림 개체 틀 8">
            <a:extLst>
              <a:ext uri="{FF2B5EF4-FFF2-40B4-BE49-F238E27FC236}">
                <a16:creationId xmlns:a16="http://schemas.microsoft.com/office/drawing/2014/main" id="{F284F0E5-F49D-4C1C-B06E-B2E915D405E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31524" y="1474326"/>
            <a:ext cx="6273800" cy="3784600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b" anchorCtr="1"/>
          <a:lstStyle>
            <a:lvl1pPr marL="228600" marR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DE73D192-1638-4585-8767-D39A2A64D80D}"/>
              </a:ext>
            </a:extLst>
          </p:cNvPr>
          <p:cNvGrpSpPr/>
          <p:nvPr userDrawn="1"/>
        </p:nvGrpSpPr>
        <p:grpSpPr>
          <a:xfrm>
            <a:off x="10054166" y="0"/>
            <a:ext cx="2137833" cy="1282700"/>
            <a:chOff x="9645460" y="0"/>
            <a:chExt cx="2546540" cy="1527924"/>
          </a:xfrm>
        </p:grpSpPr>
        <p:pic>
          <p:nvPicPr>
            <p:cNvPr id="7" name="그래픽 6">
              <a:extLst>
                <a:ext uri="{FF2B5EF4-FFF2-40B4-BE49-F238E27FC236}">
                  <a16:creationId xmlns:a16="http://schemas.microsoft.com/office/drawing/2014/main" id="{FA3729A6-74BB-4985-8EF9-5134126883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 flipH="1" flipV="1">
              <a:off x="10664076" y="0"/>
              <a:ext cx="1527924" cy="1018616"/>
            </a:xfrm>
            <a:prstGeom prst="rect">
              <a:avLst/>
            </a:prstGeom>
          </p:spPr>
        </p:pic>
        <p:pic>
          <p:nvPicPr>
            <p:cNvPr id="2" name="그래픽 1">
              <a:extLst>
                <a:ext uri="{FF2B5EF4-FFF2-40B4-BE49-F238E27FC236}">
                  <a16:creationId xmlns:a16="http://schemas.microsoft.com/office/drawing/2014/main" id="{B0C7D666-3AAF-4DE7-A457-D2BCEC250E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p:blipFill>
          <p:spPr>
            <a:xfrm flipH="1">
              <a:off x="9645460" y="509308"/>
              <a:ext cx="1018616" cy="10186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46718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1658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PTMON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A0AA798-D794-425E-BA64-2DD060502271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2780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63A56693-ECB8-4DD4-82C9-6485C742F5E4}"/>
              </a:ext>
            </a:extLst>
          </p:cNvPr>
          <p:cNvGrpSpPr/>
          <p:nvPr userDrawn="1"/>
        </p:nvGrpSpPr>
        <p:grpSpPr>
          <a:xfrm>
            <a:off x="7127345" y="2875684"/>
            <a:ext cx="5064655" cy="3982316"/>
            <a:chOff x="1972715" y="-5402"/>
            <a:chExt cx="5064655" cy="3982316"/>
          </a:xfrm>
        </p:grpSpPr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270FF296-65FB-4D7F-8ACE-744E1DCABD3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rcRect l="49931" t="49794"/>
            <a:stretch/>
          </p:blipFill>
          <p:spPr>
            <a:xfrm flipH="1">
              <a:off x="5046347" y="1973859"/>
              <a:ext cx="1991023" cy="2003055"/>
            </a:xfrm>
            <a:prstGeom prst="rect">
              <a:avLst/>
            </a:prstGeom>
          </p:spPr>
        </p:pic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C04D2EAA-D194-43D4-9361-46D704B2B538}"/>
                </a:ext>
              </a:extLst>
            </p:cNvPr>
            <p:cNvSpPr/>
            <p:nvPr userDrawn="1"/>
          </p:nvSpPr>
          <p:spPr>
            <a:xfrm rot="10800000" flipH="1">
              <a:off x="5064585" y="1475112"/>
              <a:ext cx="1972785" cy="2479381"/>
            </a:xfrm>
            <a:custGeom>
              <a:avLst/>
              <a:gdLst>
                <a:gd name="connsiteX0" fmla="*/ 0 w 3417782"/>
                <a:gd name="connsiteY0" fmla="*/ 4295442 h 4295442"/>
                <a:gd name="connsiteX1" fmla="*/ 3417782 w 3417782"/>
                <a:gd name="connsiteY1" fmla="*/ 4295442 h 4295442"/>
                <a:gd name="connsiteX2" fmla="*/ 3417782 w 3417782"/>
                <a:gd name="connsiteY2" fmla="*/ 3417782 h 4295442"/>
                <a:gd name="connsiteX3" fmla="*/ 0 w 3417782"/>
                <a:gd name="connsiteY3" fmla="*/ 0 h 4295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17782" h="4295442">
                  <a:moveTo>
                    <a:pt x="0" y="4295442"/>
                  </a:moveTo>
                  <a:lnTo>
                    <a:pt x="3417782" y="4295442"/>
                  </a:lnTo>
                  <a:lnTo>
                    <a:pt x="3417782" y="34177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  <a:effectLst>
              <a:outerShdw blurRad="2540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  <p:sp>
          <p:nvSpPr>
            <p:cNvPr id="10" name="자유형: 도형 9">
              <a:extLst>
                <a:ext uri="{FF2B5EF4-FFF2-40B4-BE49-F238E27FC236}">
                  <a16:creationId xmlns:a16="http://schemas.microsoft.com/office/drawing/2014/main" id="{11FAC86E-0EBC-483D-AC61-7DCBE13B2A86}"/>
                </a:ext>
              </a:extLst>
            </p:cNvPr>
            <p:cNvSpPr/>
            <p:nvPr userDrawn="1"/>
          </p:nvSpPr>
          <p:spPr>
            <a:xfrm rot="10800000" flipH="1" flipV="1">
              <a:off x="1972715" y="-5402"/>
              <a:ext cx="5064655" cy="3959895"/>
            </a:xfrm>
            <a:custGeom>
              <a:avLst/>
              <a:gdLst>
                <a:gd name="connsiteX0" fmla="*/ 0 w 8774340"/>
                <a:gd name="connsiteY0" fmla="*/ 0 h 6860381"/>
                <a:gd name="connsiteX1" fmla="*/ 5356559 w 8774340"/>
                <a:gd name="connsiteY1" fmla="*/ 0 h 6860381"/>
                <a:gd name="connsiteX2" fmla="*/ 7087061 w 8774340"/>
                <a:gd name="connsiteY2" fmla="*/ 0 h 6860381"/>
                <a:gd name="connsiteX3" fmla="*/ 8774340 w 8774340"/>
                <a:gd name="connsiteY3" fmla="*/ 1687279 h 6860381"/>
                <a:gd name="connsiteX4" fmla="*/ 8774340 w 8774340"/>
                <a:gd name="connsiteY4" fmla="*/ 3442599 h 6860381"/>
                <a:gd name="connsiteX5" fmla="*/ 5356558 w 8774340"/>
                <a:gd name="connsiteY5" fmla="*/ 6860381 h 6860381"/>
                <a:gd name="connsiteX6" fmla="*/ 5356558 w 8774340"/>
                <a:gd name="connsiteY6" fmla="*/ 6858000 h 6860381"/>
                <a:gd name="connsiteX7" fmla="*/ 0 w 8774340"/>
                <a:gd name="connsiteY7" fmla="*/ 6858000 h 6860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774340" h="6860381">
                  <a:moveTo>
                    <a:pt x="0" y="0"/>
                  </a:moveTo>
                  <a:lnTo>
                    <a:pt x="5356559" y="0"/>
                  </a:lnTo>
                  <a:lnTo>
                    <a:pt x="7087061" y="0"/>
                  </a:lnTo>
                  <a:lnTo>
                    <a:pt x="8774340" y="1687279"/>
                  </a:lnTo>
                  <a:lnTo>
                    <a:pt x="8774340" y="3442599"/>
                  </a:lnTo>
                  <a:lnTo>
                    <a:pt x="5356558" y="6860381"/>
                  </a:lnTo>
                  <a:lnTo>
                    <a:pt x="5356558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41C648A5-2CE8-44D5-BD2E-925287B904F4}"/>
              </a:ext>
            </a:extLst>
          </p:cNvPr>
          <p:cNvGrpSpPr/>
          <p:nvPr userDrawn="1"/>
        </p:nvGrpSpPr>
        <p:grpSpPr>
          <a:xfrm>
            <a:off x="0" y="-12776"/>
            <a:ext cx="3979306" cy="2742966"/>
            <a:chOff x="-1" y="-12776"/>
            <a:chExt cx="6894011" cy="4752093"/>
          </a:xfrm>
        </p:grpSpPr>
        <p:pic>
          <p:nvPicPr>
            <p:cNvPr id="12" name="그래픽 11">
              <a:extLst>
                <a:ext uri="{FF2B5EF4-FFF2-40B4-BE49-F238E27FC236}">
                  <a16:creationId xmlns:a16="http://schemas.microsoft.com/office/drawing/2014/main" id="{678AAD9B-4918-4EAE-92C1-4B6E1E6209E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rcRect b="49794"/>
            <a:stretch/>
          </p:blipFill>
          <p:spPr>
            <a:xfrm>
              <a:off x="4747" y="-12776"/>
              <a:ext cx="6889263" cy="3470224"/>
            </a:xfrm>
            <a:prstGeom prst="rect">
              <a:avLst/>
            </a:prstGeom>
          </p:spPr>
        </p:pic>
        <p:sp>
          <p:nvSpPr>
            <p:cNvPr id="3" name="다이아몬드 2">
              <a:extLst>
                <a:ext uri="{FF2B5EF4-FFF2-40B4-BE49-F238E27FC236}">
                  <a16:creationId xmlns:a16="http://schemas.microsoft.com/office/drawing/2014/main" id="{B5D1EA0A-BD7D-4E41-AA5E-5B385F5E621F}"/>
                </a:ext>
              </a:extLst>
            </p:cNvPr>
            <p:cNvSpPr/>
            <p:nvPr userDrawn="1"/>
          </p:nvSpPr>
          <p:spPr>
            <a:xfrm>
              <a:off x="-1" y="2141260"/>
              <a:ext cx="2598057" cy="2598057"/>
            </a:xfrm>
            <a:prstGeom prst="diamond">
              <a:avLst/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576926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E78B4A1A-EB61-45CB-8A61-348975AE56E4}"/>
              </a:ext>
            </a:extLst>
          </p:cNvPr>
          <p:cNvGrpSpPr/>
          <p:nvPr userDrawn="1"/>
        </p:nvGrpSpPr>
        <p:grpSpPr>
          <a:xfrm>
            <a:off x="10198232" y="-12776"/>
            <a:ext cx="1991026" cy="2003056"/>
            <a:chOff x="10198232" y="-12776"/>
            <a:chExt cx="1991026" cy="2003056"/>
          </a:xfrm>
        </p:grpSpPr>
        <p:pic>
          <p:nvPicPr>
            <p:cNvPr id="14" name="그래픽 13">
              <a:extLst>
                <a:ext uri="{FF2B5EF4-FFF2-40B4-BE49-F238E27FC236}">
                  <a16:creationId xmlns:a16="http://schemas.microsoft.com/office/drawing/2014/main" id="{10ACDA60-E353-49A2-9E31-401FAD71495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rcRect r="50000" b="49794"/>
            <a:stretch/>
          </p:blipFill>
          <p:spPr>
            <a:xfrm flipH="1">
              <a:off x="10198232" y="-12776"/>
              <a:ext cx="1988284" cy="2003056"/>
            </a:xfrm>
            <a:prstGeom prst="rect">
              <a:avLst/>
            </a:prstGeom>
          </p:spPr>
        </p:pic>
        <p:sp>
          <p:nvSpPr>
            <p:cNvPr id="19" name="자유형: 도형 18">
              <a:extLst>
                <a:ext uri="{FF2B5EF4-FFF2-40B4-BE49-F238E27FC236}">
                  <a16:creationId xmlns:a16="http://schemas.microsoft.com/office/drawing/2014/main" id="{64CFA594-C881-432A-B053-A28E03B2D9B5}"/>
                </a:ext>
              </a:extLst>
            </p:cNvPr>
            <p:cNvSpPr/>
            <p:nvPr userDrawn="1"/>
          </p:nvSpPr>
          <p:spPr>
            <a:xfrm flipH="1">
              <a:off x="10689628" y="1230561"/>
              <a:ext cx="1499630" cy="759719"/>
            </a:xfrm>
            <a:custGeom>
              <a:avLst/>
              <a:gdLst>
                <a:gd name="connsiteX0" fmla="*/ 749815 w 1499630"/>
                <a:gd name="connsiteY0" fmla="*/ 0 h 759719"/>
                <a:gd name="connsiteX1" fmla="*/ 0 w 1499630"/>
                <a:gd name="connsiteY1" fmla="*/ 749815 h 759719"/>
                <a:gd name="connsiteX2" fmla="*/ 9904 w 1499630"/>
                <a:gd name="connsiteY2" fmla="*/ 759719 h 759719"/>
                <a:gd name="connsiteX3" fmla="*/ 1489726 w 1499630"/>
                <a:gd name="connsiteY3" fmla="*/ 759719 h 759719"/>
                <a:gd name="connsiteX4" fmla="*/ 1499630 w 1499630"/>
                <a:gd name="connsiteY4" fmla="*/ 749815 h 759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9630" h="759719">
                  <a:moveTo>
                    <a:pt x="749815" y="0"/>
                  </a:moveTo>
                  <a:lnTo>
                    <a:pt x="0" y="749815"/>
                  </a:lnTo>
                  <a:lnTo>
                    <a:pt x="9904" y="759719"/>
                  </a:lnTo>
                  <a:lnTo>
                    <a:pt x="1489726" y="759719"/>
                  </a:lnTo>
                  <a:lnTo>
                    <a:pt x="1499630" y="749815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  <p:pic>
        <p:nvPicPr>
          <p:cNvPr id="17" name="그래픽 16">
            <a:extLst>
              <a:ext uri="{FF2B5EF4-FFF2-40B4-BE49-F238E27FC236}">
                <a16:creationId xmlns:a16="http://schemas.microsoft.com/office/drawing/2014/main" id="{0E4C406B-62AE-45DF-9D4D-191E94F0E1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50000" t="49769" b="25"/>
          <a:stretch/>
        </p:blipFill>
        <p:spPr>
          <a:xfrm flipV="1">
            <a:off x="0" y="-12776"/>
            <a:ext cx="1988283" cy="200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2881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래픽 4">
            <a:extLst>
              <a:ext uri="{FF2B5EF4-FFF2-40B4-BE49-F238E27FC236}">
                <a16:creationId xmlns:a16="http://schemas.microsoft.com/office/drawing/2014/main" id="{05A513DF-8A9B-43FB-8BCA-75138E5806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H="1">
            <a:off x="8763248" y="0"/>
            <a:ext cx="3434649" cy="6858000"/>
          </a:xfrm>
          <a:prstGeom prst="rect">
            <a:avLst/>
          </a:prstGeom>
        </p:spPr>
      </p:pic>
      <p:pic>
        <p:nvPicPr>
          <p:cNvPr id="4" name="Graphic 3">
            <a:hlinkClick r:id="rId4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F1159493-4660-4DB7-818E-920FB0AB89E6}"/>
              </a:ext>
            </a:extLst>
          </p:cNvPr>
          <p:cNvGrpSpPr/>
          <p:nvPr userDrawn="1"/>
        </p:nvGrpSpPr>
        <p:grpSpPr>
          <a:xfrm>
            <a:off x="6085033" y="3449694"/>
            <a:ext cx="4825885" cy="3430108"/>
            <a:chOff x="-22226" y="0"/>
            <a:chExt cx="9652000" cy="6860381"/>
          </a:xfrm>
        </p:grpSpPr>
        <p:sp>
          <p:nvSpPr>
            <p:cNvPr id="16" name="직각 삼각형 15">
              <a:extLst>
                <a:ext uri="{FF2B5EF4-FFF2-40B4-BE49-F238E27FC236}">
                  <a16:creationId xmlns:a16="http://schemas.microsoft.com/office/drawing/2014/main" id="{FFEC9CB0-4289-4BEA-9CEF-6B79B979AB4A}"/>
                </a:ext>
              </a:extLst>
            </p:cNvPr>
            <p:cNvSpPr/>
            <p:nvPr userDrawn="1"/>
          </p:nvSpPr>
          <p:spPr>
            <a:xfrm rot="10800000" flipH="1">
              <a:off x="5334332" y="2564939"/>
              <a:ext cx="4295442" cy="4295442"/>
            </a:xfrm>
            <a:prstGeom prst="rtTriangle">
              <a:avLst/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  <a:effectLst>
              <a:outerShdw blurRad="2540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  <p:sp>
          <p:nvSpPr>
            <p:cNvPr id="17" name="자유형: 도형 16">
              <a:extLst>
                <a:ext uri="{FF2B5EF4-FFF2-40B4-BE49-F238E27FC236}">
                  <a16:creationId xmlns:a16="http://schemas.microsoft.com/office/drawing/2014/main" id="{F7766156-2991-49A0-B003-CD867560682D}"/>
                </a:ext>
              </a:extLst>
            </p:cNvPr>
            <p:cNvSpPr/>
            <p:nvPr userDrawn="1"/>
          </p:nvSpPr>
          <p:spPr>
            <a:xfrm rot="10800000" flipH="1" flipV="1">
              <a:off x="-22226" y="0"/>
              <a:ext cx="9652000" cy="6860381"/>
            </a:xfrm>
            <a:custGeom>
              <a:avLst/>
              <a:gdLst>
                <a:gd name="connsiteX0" fmla="*/ 5356559 w 9652000"/>
                <a:gd name="connsiteY0" fmla="*/ 0 h 6860381"/>
                <a:gd name="connsiteX1" fmla="*/ 0 w 9652000"/>
                <a:gd name="connsiteY1" fmla="*/ 0 h 6860381"/>
                <a:gd name="connsiteX2" fmla="*/ 0 w 9652000"/>
                <a:gd name="connsiteY2" fmla="*/ 6858000 h 6860381"/>
                <a:gd name="connsiteX3" fmla="*/ 5356558 w 9652000"/>
                <a:gd name="connsiteY3" fmla="*/ 6858000 h 6860381"/>
                <a:gd name="connsiteX4" fmla="*/ 5356558 w 9652000"/>
                <a:gd name="connsiteY4" fmla="*/ 6860381 h 6860381"/>
                <a:gd name="connsiteX5" fmla="*/ 9652000 w 9652000"/>
                <a:gd name="connsiteY5" fmla="*/ 2564939 h 6860381"/>
                <a:gd name="connsiteX6" fmla="*/ 7087061 w 9652000"/>
                <a:gd name="connsiteY6" fmla="*/ 0 h 6860381"/>
                <a:gd name="connsiteX7" fmla="*/ 5356559 w 9652000"/>
                <a:gd name="connsiteY7" fmla="*/ 0 h 6860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52000" h="6860381">
                  <a:moveTo>
                    <a:pt x="5356559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5356558" y="6858000"/>
                  </a:lnTo>
                  <a:lnTo>
                    <a:pt x="5356558" y="6860381"/>
                  </a:lnTo>
                  <a:lnTo>
                    <a:pt x="9652000" y="2564939"/>
                  </a:lnTo>
                  <a:lnTo>
                    <a:pt x="7087061" y="0"/>
                  </a:lnTo>
                  <a:lnTo>
                    <a:pt x="5356559" y="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4FA7BDF1-66A4-40F4-8AB1-A388CA10A1E9}"/>
              </a:ext>
            </a:extLst>
          </p:cNvPr>
          <p:cNvGrpSpPr/>
          <p:nvPr userDrawn="1"/>
        </p:nvGrpSpPr>
        <p:grpSpPr>
          <a:xfrm flipV="1">
            <a:off x="6085033" y="9896"/>
            <a:ext cx="4825885" cy="3430108"/>
            <a:chOff x="-22226" y="0"/>
            <a:chExt cx="9652000" cy="6860381"/>
          </a:xfrm>
        </p:grpSpPr>
        <p:sp>
          <p:nvSpPr>
            <p:cNvPr id="21" name="직각 삼각형 20">
              <a:extLst>
                <a:ext uri="{FF2B5EF4-FFF2-40B4-BE49-F238E27FC236}">
                  <a16:creationId xmlns:a16="http://schemas.microsoft.com/office/drawing/2014/main" id="{11576112-B9FC-43A1-86FC-974A091BC5DC}"/>
                </a:ext>
              </a:extLst>
            </p:cNvPr>
            <p:cNvSpPr/>
            <p:nvPr userDrawn="1"/>
          </p:nvSpPr>
          <p:spPr>
            <a:xfrm rot="10800000" flipH="1">
              <a:off x="5334332" y="2564939"/>
              <a:ext cx="4295442" cy="4295442"/>
            </a:xfrm>
            <a:prstGeom prst="rtTriangle">
              <a:avLst/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  <a:effectLst>
              <a:outerShdw blurRad="2540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  <p:sp>
          <p:nvSpPr>
            <p:cNvPr id="22" name="자유형: 도형 21">
              <a:extLst>
                <a:ext uri="{FF2B5EF4-FFF2-40B4-BE49-F238E27FC236}">
                  <a16:creationId xmlns:a16="http://schemas.microsoft.com/office/drawing/2014/main" id="{B110EC9B-B0C3-418A-A4AC-3627D5E136D9}"/>
                </a:ext>
              </a:extLst>
            </p:cNvPr>
            <p:cNvSpPr/>
            <p:nvPr userDrawn="1"/>
          </p:nvSpPr>
          <p:spPr>
            <a:xfrm rot="10800000" flipH="1" flipV="1">
              <a:off x="-22226" y="0"/>
              <a:ext cx="9652000" cy="6860381"/>
            </a:xfrm>
            <a:custGeom>
              <a:avLst/>
              <a:gdLst>
                <a:gd name="connsiteX0" fmla="*/ 5356559 w 9652000"/>
                <a:gd name="connsiteY0" fmla="*/ 0 h 6860381"/>
                <a:gd name="connsiteX1" fmla="*/ 0 w 9652000"/>
                <a:gd name="connsiteY1" fmla="*/ 0 h 6860381"/>
                <a:gd name="connsiteX2" fmla="*/ 0 w 9652000"/>
                <a:gd name="connsiteY2" fmla="*/ 6858000 h 6860381"/>
                <a:gd name="connsiteX3" fmla="*/ 5356558 w 9652000"/>
                <a:gd name="connsiteY3" fmla="*/ 6858000 h 6860381"/>
                <a:gd name="connsiteX4" fmla="*/ 5356558 w 9652000"/>
                <a:gd name="connsiteY4" fmla="*/ 6860381 h 6860381"/>
                <a:gd name="connsiteX5" fmla="*/ 9652000 w 9652000"/>
                <a:gd name="connsiteY5" fmla="*/ 2564939 h 6860381"/>
                <a:gd name="connsiteX6" fmla="*/ 7087061 w 9652000"/>
                <a:gd name="connsiteY6" fmla="*/ 0 h 6860381"/>
                <a:gd name="connsiteX7" fmla="*/ 5356559 w 9652000"/>
                <a:gd name="connsiteY7" fmla="*/ 0 h 6860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52000" h="6860381">
                  <a:moveTo>
                    <a:pt x="5356559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5356558" y="6858000"/>
                  </a:lnTo>
                  <a:lnTo>
                    <a:pt x="5356558" y="6860381"/>
                  </a:lnTo>
                  <a:lnTo>
                    <a:pt x="9652000" y="2564939"/>
                  </a:lnTo>
                  <a:lnTo>
                    <a:pt x="7087061" y="0"/>
                  </a:lnTo>
                  <a:lnTo>
                    <a:pt x="5356559" y="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601156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그래픽 10">
            <a:extLst>
              <a:ext uri="{FF2B5EF4-FFF2-40B4-BE49-F238E27FC236}">
                <a16:creationId xmlns:a16="http://schemas.microsoft.com/office/drawing/2014/main" id="{AAD7DD4E-7301-46C5-9C15-00EEEF40C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50000" t="-3" b="24"/>
          <a:stretch/>
        </p:blipFill>
        <p:spPr>
          <a:xfrm>
            <a:off x="0" y="2883714"/>
            <a:ext cx="1988283" cy="3988800"/>
          </a:xfrm>
          <a:prstGeom prst="rect">
            <a:avLst/>
          </a:prstGeom>
        </p:spPr>
      </p:pic>
      <p:grpSp>
        <p:nvGrpSpPr>
          <p:cNvPr id="13" name="그룹 12">
            <a:extLst>
              <a:ext uri="{FF2B5EF4-FFF2-40B4-BE49-F238E27FC236}">
                <a16:creationId xmlns:a16="http://schemas.microsoft.com/office/drawing/2014/main" id="{C3A78998-D972-4213-8194-F9514E7A23AA}"/>
              </a:ext>
            </a:extLst>
          </p:cNvPr>
          <p:cNvGrpSpPr/>
          <p:nvPr userDrawn="1"/>
        </p:nvGrpSpPr>
        <p:grpSpPr>
          <a:xfrm>
            <a:off x="0" y="-12776"/>
            <a:ext cx="3979306" cy="2742966"/>
            <a:chOff x="-1" y="-12776"/>
            <a:chExt cx="6894011" cy="4752093"/>
          </a:xfrm>
        </p:grpSpPr>
        <p:pic>
          <p:nvPicPr>
            <p:cNvPr id="14" name="그래픽 13">
              <a:extLst>
                <a:ext uri="{FF2B5EF4-FFF2-40B4-BE49-F238E27FC236}">
                  <a16:creationId xmlns:a16="http://schemas.microsoft.com/office/drawing/2014/main" id="{88600B25-E7CE-4213-BD11-D3F46C33A43F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rcRect b="49794"/>
            <a:stretch/>
          </p:blipFill>
          <p:spPr>
            <a:xfrm>
              <a:off x="4747" y="-12776"/>
              <a:ext cx="6889263" cy="3470224"/>
            </a:xfrm>
            <a:prstGeom prst="rect">
              <a:avLst/>
            </a:prstGeom>
          </p:spPr>
        </p:pic>
        <p:sp>
          <p:nvSpPr>
            <p:cNvPr id="15" name="다이아몬드 14">
              <a:extLst>
                <a:ext uri="{FF2B5EF4-FFF2-40B4-BE49-F238E27FC236}">
                  <a16:creationId xmlns:a16="http://schemas.microsoft.com/office/drawing/2014/main" id="{B2BC7D40-B10C-4D09-8652-A28D0C8692EF}"/>
                </a:ext>
              </a:extLst>
            </p:cNvPr>
            <p:cNvSpPr/>
            <p:nvPr userDrawn="1"/>
          </p:nvSpPr>
          <p:spPr>
            <a:xfrm>
              <a:off x="-1" y="2141260"/>
              <a:ext cx="2598057" cy="2598057"/>
            </a:xfrm>
            <a:prstGeom prst="diamond">
              <a:avLst/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84775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A2BBED81-961E-4695-9202-8887F33EE91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3429000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tIns="864000" bIns="46800" anchor="ctr" anchorCtr="1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pic>
        <p:nvPicPr>
          <p:cNvPr id="2" name="그래픽 1">
            <a:extLst>
              <a:ext uri="{FF2B5EF4-FFF2-40B4-BE49-F238E27FC236}">
                <a16:creationId xmlns:a16="http://schemas.microsoft.com/office/drawing/2014/main" id="{F0D70513-D564-46DC-AF83-3CB22C52344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 flipH="1">
            <a:off x="10664076" y="5853897"/>
            <a:ext cx="1527924" cy="101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100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F20966C0-1312-426C-A19E-68098B8EB4A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11200" y="1282700"/>
            <a:ext cx="2108200" cy="5105400"/>
          </a:xfrm>
          <a:prstGeom prst="roundRect">
            <a:avLst>
              <a:gd name="adj" fmla="val 50000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tIns="864000" bIns="46800" anchor="ctr" anchorCtr="1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6" name="그림 개체 틀 4">
            <a:extLst>
              <a:ext uri="{FF2B5EF4-FFF2-40B4-BE49-F238E27FC236}">
                <a16:creationId xmlns:a16="http://schemas.microsoft.com/office/drawing/2014/main" id="{2C80A7D5-F925-44F6-AB19-95D82140916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124200" y="596900"/>
            <a:ext cx="2108200" cy="5105400"/>
          </a:xfrm>
          <a:prstGeom prst="roundRect">
            <a:avLst>
              <a:gd name="adj" fmla="val 50000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tIns="864000" bIns="46800" anchor="ctr" anchorCtr="1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7" name="그림 개체 틀 4">
            <a:extLst>
              <a:ext uri="{FF2B5EF4-FFF2-40B4-BE49-F238E27FC236}">
                <a16:creationId xmlns:a16="http://schemas.microsoft.com/office/drawing/2014/main" id="{8B8FF949-1AF5-49E1-9391-7D86370F6CE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537200" y="1282700"/>
            <a:ext cx="2108200" cy="5105400"/>
          </a:xfrm>
          <a:prstGeom prst="roundRect">
            <a:avLst>
              <a:gd name="adj" fmla="val 50000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tIns="864000" bIns="46800" anchor="ctr" anchorCtr="1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pic>
        <p:nvPicPr>
          <p:cNvPr id="8" name="그래픽 7">
            <a:extLst>
              <a:ext uri="{FF2B5EF4-FFF2-40B4-BE49-F238E27FC236}">
                <a16:creationId xmlns:a16="http://schemas.microsoft.com/office/drawing/2014/main" id="{0AA98446-21B2-41F5-8B2D-FC235BDD61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50000" t="-3" b="24"/>
          <a:stretch/>
        </p:blipFill>
        <p:spPr>
          <a:xfrm flipH="1">
            <a:off x="10717699" y="3929357"/>
            <a:ext cx="1474300" cy="2957671"/>
          </a:xfrm>
          <a:prstGeom prst="rect">
            <a:avLst/>
          </a:prstGeom>
        </p:spPr>
      </p:pic>
      <p:grpSp>
        <p:nvGrpSpPr>
          <p:cNvPr id="9" name="그룹 8">
            <a:extLst>
              <a:ext uri="{FF2B5EF4-FFF2-40B4-BE49-F238E27FC236}">
                <a16:creationId xmlns:a16="http://schemas.microsoft.com/office/drawing/2014/main" id="{74B33FFF-B5CA-4EAD-9BF5-F12B35CBAF85}"/>
              </a:ext>
            </a:extLst>
          </p:cNvPr>
          <p:cNvGrpSpPr/>
          <p:nvPr userDrawn="1"/>
        </p:nvGrpSpPr>
        <p:grpSpPr>
          <a:xfrm flipH="1">
            <a:off x="9241368" y="-12776"/>
            <a:ext cx="2950631" cy="2033892"/>
            <a:chOff x="-1" y="-12776"/>
            <a:chExt cx="6894011" cy="4752093"/>
          </a:xfrm>
        </p:grpSpPr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id="{16028ADE-80B7-4B28-9930-C4FB2C8239F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rcRect b="49794"/>
            <a:stretch/>
          </p:blipFill>
          <p:spPr>
            <a:xfrm>
              <a:off x="4747" y="-12776"/>
              <a:ext cx="6889263" cy="3470224"/>
            </a:xfrm>
            <a:prstGeom prst="rect">
              <a:avLst/>
            </a:prstGeom>
          </p:spPr>
        </p:pic>
        <p:sp>
          <p:nvSpPr>
            <p:cNvPr id="11" name="다이아몬드 10">
              <a:extLst>
                <a:ext uri="{FF2B5EF4-FFF2-40B4-BE49-F238E27FC236}">
                  <a16:creationId xmlns:a16="http://schemas.microsoft.com/office/drawing/2014/main" id="{37C97DBF-C30C-409B-9A64-1871B24BBC8E}"/>
                </a:ext>
              </a:extLst>
            </p:cNvPr>
            <p:cNvSpPr/>
            <p:nvPr userDrawn="1"/>
          </p:nvSpPr>
          <p:spPr>
            <a:xfrm>
              <a:off x="-1" y="2141260"/>
              <a:ext cx="2598057" cy="2598057"/>
            </a:xfrm>
            <a:prstGeom prst="diamond">
              <a:avLst/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438133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C770B969-87BE-4E07-A9E1-B638FF9A32EB}"/>
              </a:ext>
            </a:extLst>
          </p:cNvPr>
          <p:cNvGrpSpPr/>
          <p:nvPr userDrawn="1"/>
        </p:nvGrpSpPr>
        <p:grpSpPr>
          <a:xfrm>
            <a:off x="10198232" y="-12776"/>
            <a:ext cx="1991026" cy="2003056"/>
            <a:chOff x="10198232" y="-12776"/>
            <a:chExt cx="1991026" cy="2003056"/>
          </a:xfrm>
        </p:grpSpPr>
        <p:pic>
          <p:nvPicPr>
            <p:cNvPr id="9" name="그래픽 8">
              <a:extLst>
                <a:ext uri="{FF2B5EF4-FFF2-40B4-BE49-F238E27FC236}">
                  <a16:creationId xmlns:a16="http://schemas.microsoft.com/office/drawing/2014/main" id="{3F94F99E-6CFD-4F9C-AF41-944AC9C56BA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rcRect r="50000" b="49794"/>
            <a:stretch/>
          </p:blipFill>
          <p:spPr>
            <a:xfrm flipH="1">
              <a:off x="10198232" y="-12776"/>
              <a:ext cx="1988284" cy="2003056"/>
            </a:xfrm>
            <a:prstGeom prst="rect">
              <a:avLst/>
            </a:prstGeom>
          </p:spPr>
        </p:pic>
        <p:sp>
          <p:nvSpPr>
            <p:cNvPr id="10" name="자유형: 도형 9">
              <a:extLst>
                <a:ext uri="{FF2B5EF4-FFF2-40B4-BE49-F238E27FC236}">
                  <a16:creationId xmlns:a16="http://schemas.microsoft.com/office/drawing/2014/main" id="{41C0BF47-2247-48D7-8456-B9748D009A2B}"/>
                </a:ext>
              </a:extLst>
            </p:cNvPr>
            <p:cNvSpPr/>
            <p:nvPr userDrawn="1"/>
          </p:nvSpPr>
          <p:spPr>
            <a:xfrm flipH="1">
              <a:off x="10689628" y="1230561"/>
              <a:ext cx="1499630" cy="759719"/>
            </a:xfrm>
            <a:custGeom>
              <a:avLst/>
              <a:gdLst>
                <a:gd name="connsiteX0" fmla="*/ 749815 w 1499630"/>
                <a:gd name="connsiteY0" fmla="*/ 0 h 759719"/>
                <a:gd name="connsiteX1" fmla="*/ 0 w 1499630"/>
                <a:gd name="connsiteY1" fmla="*/ 749815 h 759719"/>
                <a:gd name="connsiteX2" fmla="*/ 9904 w 1499630"/>
                <a:gd name="connsiteY2" fmla="*/ 759719 h 759719"/>
                <a:gd name="connsiteX3" fmla="*/ 1489726 w 1499630"/>
                <a:gd name="connsiteY3" fmla="*/ 759719 h 759719"/>
                <a:gd name="connsiteX4" fmla="*/ 1499630 w 1499630"/>
                <a:gd name="connsiteY4" fmla="*/ 749815 h 759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9630" h="759719">
                  <a:moveTo>
                    <a:pt x="749815" y="0"/>
                  </a:moveTo>
                  <a:lnTo>
                    <a:pt x="0" y="749815"/>
                  </a:lnTo>
                  <a:lnTo>
                    <a:pt x="9904" y="759719"/>
                  </a:lnTo>
                  <a:lnTo>
                    <a:pt x="1489726" y="759719"/>
                  </a:lnTo>
                  <a:lnTo>
                    <a:pt x="1499630" y="749815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  <p:pic>
        <p:nvPicPr>
          <p:cNvPr id="11" name="그래픽 10">
            <a:extLst>
              <a:ext uri="{FF2B5EF4-FFF2-40B4-BE49-F238E27FC236}">
                <a16:creationId xmlns:a16="http://schemas.microsoft.com/office/drawing/2014/main" id="{09531855-6C74-4AAB-9036-B1488B2A3F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50000" t="49769" b="25"/>
          <a:stretch/>
        </p:blipFill>
        <p:spPr>
          <a:xfrm flipV="1">
            <a:off x="0" y="-12776"/>
            <a:ext cx="1988283" cy="2003056"/>
          </a:xfrm>
          <a:prstGeom prst="rect">
            <a:avLst/>
          </a:prstGeom>
        </p:spPr>
      </p:pic>
      <p:pic>
        <p:nvPicPr>
          <p:cNvPr id="4" name="Graphic 3">
            <a:hlinkClick r:id="rId4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그림 개체 틀 4">
            <a:extLst>
              <a:ext uri="{FF2B5EF4-FFF2-40B4-BE49-F238E27FC236}">
                <a16:creationId xmlns:a16="http://schemas.microsoft.com/office/drawing/2014/main" id="{1877CE6B-25B9-42EA-94C4-BA544A153F0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6225" y="1839685"/>
            <a:ext cx="3606800" cy="2540000"/>
          </a:xfrm>
          <a:prstGeom prst="roundRect">
            <a:avLst>
              <a:gd name="adj" fmla="val 8096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tIns="864000" bIns="46800" anchor="ctr" anchorCtr="1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12" name="그림 개체 틀 4">
            <a:extLst>
              <a:ext uri="{FF2B5EF4-FFF2-40B4-BE49-F238E27FC236}">
                <a16:creationId xmlns:a16="http://schemas.microsoft.com/office/drawing/2014/main" id="{4C5BB32F-0C32-43C1-BA27-C9D10BB4926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292600" y="1839685"/>
            <a:ext cx="3606800" cy="2540000"/>
          </a:xfrm>
          <a:prstGeom prst="roundRect">
            <a:avLst>
              <a:gd name="adj" fmla="val 8096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tIns="864000" bIns="46800" anchor="ctr" anchorCtr="1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13" name="그림 개체 틀 4">
            <a:extLst>
              <a:ext uri="{FF2B5EF4-FFF2-40B4-BE49-F238E27FC236}">
                <a16:creationId xmlns:a16="http://schemas.microsoft.com/office/drawing/2014/main" id="{466D84A5-E27B-49F6-9E75-F633AE376C3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118974" y="1839685"/>
            <a:ext cx="3606800" cy="2540000"/>
          </a:xfrm>
          <a:prstGeom prst="roundRect">
            <a:avLst>
              <a:gd name="adj" fmla="val 8096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tIns="864000" bIns="46800" anchor="ctr" anchorCtr="1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88736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195864D0-9BEA-45A2-95F7-E31F2218487F}"/>
              </a:ext>
            </a:extLst>
          </p:cNvPr>
          <p:cNvGrpSpPr/>
          <p:nvPr userDrawn="1"/>
        </p:nvGrpSpPr>
        <p:grpSpPr>
          <a:xfrm>
            <a:off x="8369391" y="3866814"/>
            <a:ext cx="3822609" cy="3005700"/>
            <a:chOff x="1972715" y="-5402"/>
            <a:chExt cx="5064655" cy="3982316"/>
          </a:xfrm>
        </p:grpSpPr>
        <p:pic>
          <p:nvPicPr>
            <p:cNvPr id="6" name="그래픽 5">
              <a:extLst>
                <a:ext uri="{FF2B5EF4-FFF2-40B4-BE49-F238E27FC236}">
                  <a16:creationId xmlns:a16="http://schemas.microsoft.com/office/drawing/2014/main" id="{835A21E0-6913-45BA-A69D-2791B86CF3C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rcRect l="49931" t="49794"/>
            <a:stretch/>
          </p:blipFill>
          <p:spPr>
            <a:xfrm flipH="1">
              <a:off x="5046347" y="1973859"/>
              <a:ext cx="1991023" cy="2003055"/>
            </a:xfrm>
            <a:prstGeom prst="rect">
              <a:avLst/>
            </a:prstGeom>
          </p:spPr>
        </p:pic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BC1775BB-1EE3-444C-957B-E61C79DF9DF8}"/>
                </a:ext>
              </a:extLst>
            </p:cNvPr>
            <p:cNvSpPr/>
            <p:nvPr userDrawn="1"/>
          </p:nvSpPr>
          <p:spPr>
            <a:xfrm rot="10800000" flipH="1">
              <a:off x="5064585" y="1475112"/>
              <a:ext cx="1972785" cy="2479381"/>
            </a:xfrm>
            <a:custGeom>
              <a:avLst/>
              <a:gdLst>
                <a:gd name="connsiteX0" fmla="*/ 0 w 3417782"/>
                <a:gd name="connsiteY0" fmla="*/ 4295442 h 4295442"/>
                <a:gd name="connsiteX1" fmla="*/ 3417782 w 3417782"/>
                <a:gd name="connsiteY1" fmla="*/ 4295442 h 4295442"/>
                <a:gd name="connsiteX2" fmla="*/ 3417782 w 3417782"/>
                <a:gd name="connsiteY2" fmla="*/ 3417782 h 4295442"/>
                <a:gd name="connsiteX3" fmla="*/ 0 w 3417782"/>
                <a:gd name="connsiteY3" fmla="*/ 0 h 4295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17782" h="4295442">
                  <a:moveTo>
                    <a:pt x="0" y="4295442"/>
                  </a:moveTo>
                  <a:lnTo>
                    <a:pt x="3417782" y="4295442"/>
                  </a:lnTo>
                  <a:lnTo>
                    <a:pt x="3417782" y="34177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  <a:effectLst>
              <a:outerShdw blurRad="2540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  <p:sp>
          <p:nvSpPr>
            <p:cNvPr id="8" name="자유형: 도형 7">
              <a:extLst>
                <a:ext uri="{FF2B5EF4-FFF2-40B4-BE49-F238E27FC236}">
                  <a16:creationId xmlns:a16="http://schemas.microsoft.com/office/drawing/2014/main" id="{61B88EA8-6771-4378-A641-0456B3245B19}"/>
                </a:ext>
              </a:extLst>
            </p:cNvPr>
            <p:cNvSpPr/>
            <p:nvPr userDrawn="1"/>
          </p:nvSpPr>
          <p:spPr>
            <a:xfrm rot="10800000" flipH="1" flipV="1">
              <a:off x="1972715" y="-5402"/>
              <a:ext cx="5064655" cy="3959895"/>
            </a:xfrm>
            <a:custGeom>
              <a:avLst/>
              <a:gdLst>
                <a:gd name="connsiteX0" fmla="*/ 0 w 8774340"/>
                <a:gd name="connsiteY0" fmla="*/ 0 h 6860381"/>
                <a:gd name="connsiteX1" fmla="*/ 5356559 w 8774340"/>
                <a:gd name="connsiteY1" fmla="*/ 0 h 6860381"/>
                <a:gd name="connsiteX2" fmla="*/ 7087061 w 8774340"/>
                <a:gd name="connsiteY2" fmla="*/ 0 h 6860381"/>
                <a:gd name="connsiteX3" fmla="*/ 8774340 w 8774340"/>
                <a:gd name="connsiteY3" fmla="*/ 1687279 h 6860381"/>
                <a:gd name="connsiteX4" fmla="*/ 8774340 w 8774340"/>
                <a:gd name="connsiteY4" fmla="*/ 3442599 h 6860381"/>
                <a:gd name="connsiteX5" fmla="*/ 5356558 w 8774340"/>
                <a:gd name="connsiteY5" fmla="*/ 6860381 h 6860381"/>
                <a:gd name="connsiteX6" fmla="*/ 5356558 w 8774340"/>
                <a:gd name="connsiteY6" fmla="*/ 6858000 h 6860381"/>
                <a:gd name="connsiteX7" fmla="*/ 0 w 8774340"/>
                <a:gd name="connsiteY7" fmla="*/ 6858000 h 6860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774340" h="6860381">
                  <a:moveTo>
                    <a:pt x="0" y="0"/>
                  </a:moveTo>
                  <a:lnTo>
                    <a:pt x="5356559" y="0"/>
                  </a:lnTo>
                  <a:lnTo>
                    <a:pt x="7087061" y="0"/>
                  </a:lnTo>
                  <a:lnTo>
                    <a:pt x="8774340" y="1687279"/>
                  </a:lnTo>
                  <a:lnTo>
                    <a:pt x="8774340" y="3442599"/>
                  </a:lnTo>
                  <a:lnTo>
                    <a:pt x="5356558" y="6860381"/>
                  </a:lnTo>
                  <a:lnTo>
                    <a:pt x="5356558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  <p:grpSp>
        <p:nvGrpSpPr>
          <p:cNvPr id="9" name="그룹 8">
            <a:extLst>
              <a:ext uri="{FF2B5EF4-FFF2-40B4-BE49-F238E27FC236}">
                <a16:creationId xmlns:a16="http://schemas.microsoft.com/office/drawing/2014/main" id="{8554EB8C-8493-4C5B-87AD-DC11B3C7B7D7}"/>
              </a:ext>
            </a:extLst>
          </p:cNvPr>
          <p:cNvGrpSpPr/>
          <p:nvPr userDrawn="1"/>
        </p:nvGrpSpPr>
        <p:grpSpPr>
          <a:xfrm>
            <a:off x="0" y="-12776"/>
            <a:ext cx="3003429" cy="2070286"/>
            <a:chOff x="-1" y="-12776"/>
            <a:chExt cx="6894011" cy="4752093"/>
          </a:xfrm>
        </p:grpSpPr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id="{BCBCCEAD-54FE-4B9F-9497-8C57D55CF24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rcRect b="49794"/>
            <a:stretch/>
          </p:blipFill>
          <p:spPr>
            <a:xfrm>
              <a:off x="4747" y="-12776"/>
              <a:ext cx="6889263" cy="3470224"/>
            </a:xfrm>
            <a:prstGeom prst="rect">
              <a:avLst/>
            </a:prstGeom>
          </p:spPr>
        </p:pic>
        <p:sp>
          <p:nvSpPr>
            <p:cNvPr id="11" name="다이아몬드 10">
              <a:extLst>
                <a:ext uri="{FF2B5EF4-FFF2-40B4-BE49-F238E27FC236}">
                  <a16:creationId xmlns:a16="http://schemas.microsoft.com/office/drawing/2014/main" id="{24FCCCA7-0930-42A6-981D-60AE55ADA075}"/>
                </a:ext>
              </a:extLst>
            </p:cNvPr>
            <p:cNvSpPr/>
            <p:nvPr userDrawn="1"/>
          </p:nvSpPr>
          <p:spPr>
            <a:xfrm>
              <a:off x="-1" y="2141260"/>
              <a:ext cx="2598057" cy="2598057"/>
            </a:xfrm>
            <a:prstGeom prst="diamond">
              <a:avLst/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90699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31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687" r:id="rId17"/>
    <p:sldLayoutId id="2147483664" r:id="rId18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C305395-A2A9-4C17-AF3C-E375202C7DFE}"/>
              </a:ext>
            </a:extLst>
          </p:cNvPr>
          <p:cNvSpPr txBox="1"/>
          <p:nvPr/>
        </p:nvSpPr>
        <p:spPr>
          <a:xfrm>
            <a:off x="314283" y="2565868"/>
            <a:ext cx="61525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800" b="1" dirty="0" smtClean="0">
                <a:solidFill>
                  <a:srgbClr val="00384B"/>
                </a:solidFill>
                <a:latin typeface="+mj-lt"/>
                <a:cs typeface="Arial" panose="020B0604020202020204" pitchFamily="34" charset="0"/>
              </a:rPr>
              <a:t>Title</a:t>
            </a:r>
            <a:endParaRPr lang="ko-KR" altLang="en-US" sz="4800" b="1" dirty="0">
              <a:solidFill>
                <a:srgbClr val="00384B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08053-6298-4388-93B0-9147F60D15CD}"/>
              </a:ext>
            </a:extLst>
          </p:cNvPr>
          <p:cNvSpPr txBox="1"/>
          <p:nvPr/>
        </p:nvSpPr>
        <p:spPr>
          <a:xfrm>
            <a:off x="1415959" y="3543917"/>
            <a:ext cx="61525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altLang="ko-KR" sz="2800" b="1" dirty="0" smtClean="0">
                <a:solidFill>
                  <a:srgbClr val="00384B"/>
                </a:solidFill>
                <a:latin typeface="Adobe Arabic SHIN" panose="01000500000000020002" pitchFamily="2" charset="-78"/>
                <a:cs typeface="B Titr" panose="00000700000000000000" pitchFamily="2" charset="-78"/>
              </a:rPr>
              <a:t>نام شرکت : </a:t>
            </a:r>
            <a:endParaRPr lang="ko-KR" altLang="en-US" sz="2800" b="1" dirty="0">
              <a:solidFill>
                <a:srgbClr val="00384B"/>
              </a:solidFill>
              <a:latin typeface="Adobe Arabic SHIN" panose="01000500000000020002" pitchFamily="2" charset="-78"/>
              <a:cs typeface="B Titr" panose="00000700000000000000" pitchFamily="2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D3F4E9-5405-4935-9870-2FB9B62A3A64}"/>
              </a:ext>
            </a:extLst>
          </p:cNvPr>
          <p:cNvSpPr txBox="1"/>
          <p:nvPr/>
        </p:nvSpPr>
        <p:spPr>
          <a:xfrm>
            <a:off x="731783" y="6040512"/>
            <a:ext cx="4360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altLang="ko-KR" sz="2400" b="1" dirty="0">
                <a:solidFill>
                  <a:srgbClr val="00384B"/>
                </a:solidFill>
                <a:cs typeface="B Yekan" panose="00000400000000000000" pitchFamily="2" charset="-78"/>
              </a:rPr>
              <a:t>سخنران :  نام و نام خانوادگی سخنران</a:t>
            </a:r>
            <a:endParaRPr lang="ko-KR" altLang="en-US" sz="2400" b="1" dirty="0">
              <a:solidFill>
                <a:srgbClr val="00384B"/>
              </a:solidFill>
              <a:cs typeface="B Yekan" panose="00000400000000000000" pitchFamily="2" charset="-78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AE6BB8-1026-4414-85F0-AAADAD7504FF}"/>
              </a:ext>
            </a:extLst>
          </p:cNvPr>
          <p:cNvSpPr txBox="1"/>
          <p:nvPr/>
        </p:nvSpPr>
        <p:spPr>
          <a:xfrm>
            <a:off x="3267861" y="1621689"/>
            <a:ext cx="54404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altLang="ko-KR" sz="4800" b="1" dirty="0">
                <a:solidFill>
                  <a:srgbClr val="00384B"/>
                </a:solidFill>
                <a:latin typeface="+mj-lt"/>
                <a:cs typeface="B Titr" panose="00000700000000000000" pitchFamily="2" charset="-78"/>
              </a:rPr>
              <a:t>عنوان </a:t>
            </a:r>
            <a:r>
              <a:rPr lang="fa-IR" altLang="ko-KR" sz="4800" b="1" dirty="0" smtClean="0">
                <a:solidFill>
                  <a:srgbClr val="00384B"/>
                </a:solidFill>
                <a:latin typeface="+mj-lt"/>
                <a:cs typeface="B Titr" panose="00000700000000000000" pitchFamily="2" charset="-78"/>
              </a:rPr>
              <a:t>طرح</a:t>
            </a:r>
            <a:endParaRPr lang="ko-KR" altLang="en-US" sz="4800" b="1" dirty="0">
              <a:solidFill>
                <a:srgbClr val="00384B"/>
              </a:solidFill>
              <a:latin typeface="+mj-lt"/>
              <a:cs typeface="B Titr" panose="00000700000000000000" pitchFamily="2" charset="-78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30B2B0-0AA3-4773-BF91-E2955A454D65}"/>
              </a:ext>
            </a:extLst>
          </p:cNvPr>
          <p:cNvSpPr txBox="1"/>
          <p:nvPr/>
        </p:nvSpPr>
        <p:spPr>
          <a:xfrm>
            <a:off x="3004456" y="4226006"/>
            <a:ext cx="33396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altLang="ko-KR" sz="2000" b="1" dirty="0" smtClean="0">
                <a:solidFill>
                  <a:srgbClr val="00384B"/>
                </a:solidFill>
                <a:latin typeface="Adobe Arabic SHIN" panose="01000500000000020002" pitchFamily="2" charset="-78"/>
                <a:cs typeface="B Nazanin" panose="00000400000000000000" pitchFamily="2" charset="-78"/>
              </a:rPr>
              <a:t>تاریخ ثبت شرکت    :</a:t>
            </a:r>
            <a:r>
              <a:rPr lang="en-US" altLang="ko-KR" sz="2000" b="1" dirty="0" smtClean="0">
                <a:solidFill>
                  <a:srgbClr val="00384B"/>
                </a:solidFill>
                <a:latin typeface="Adobe Arabic SHIN" panose="01000500000000020002" pitchFamily="2" charset="-78"/>
                <a:cs typeface="B Nazanin" panose="00000400000000000000" pitchFamily="2" charset="-78"/>
              </a:rPr>
              <a:t> </a:t>
            </a:r>
            <a:r>
              <a:rPr lang="fa-IR" altLang="ko-KR" sz="2000" b="1" dirty="0">
                <a:solidFill>
                  <a:srgbClr val="00384B"/>
                </a:solidFill>
                <a:latin typeface="Adobe Arabic SHIN" panose="01000500000000020002" pitchFamily="2" charset="-78"/>
                <a:cs typeface="B Nazanin" panose="00000400000000000000" pitchFamily="2" charset="-78"/>
              </a:rPr>
              <a:t> </a:t>
            </a:r>
            <a:r>
              <a:rPr lang="fa-IR" altLang="ko-KR" sz="2000" b="1" dirty="0" smtClean="0">
                <a:solidFill>
                  <a:srgbClr val="00384B"/>
                </a:solidFill>
                <a:latin typeface="Adobe Arabic SHIN" panose="01000500000000020002" pitchFamily="2" charset="-78"/>
                <a:cs typeface="B Nazanin" panose="00000400000000000000" pitchFamily="2" charset="-78"/>
              </a:rPr>
              <a:t>1398/01/01</a:t>
            </a:r>
            <a:endParaRPr lang="ko-KR" altLang="en-US" sz="2000" b="1" dirty="0">
              <a:solidFill>
                <a:srgbClr val="00384B"/>
              </a:solidFill>
              <a:latin typeface="Adobe Arabic SHIN" panose="01000500000000020002" pitchFamily="2" charset="-78"/>
              <a:cs typeface="B Nazanin" panose="00000400000000000000" pitchFamily="2" charset="-78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D86871-302E-4C78-81ED-0776105C8C44}"/>
              </a:ext>
            </a:extLst>
          </p:cNvPr>
          <p:cNvSpPr txBox="1"/>
          <p:nvPr/>
        </p:nvSpPr>
        <p:spPr>
          <a:xfrm>
            <a:off x="4208583" y="355823"/>
            <a:ext cx="1175322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sz="5400" dirty="0">
                <a:latin typeface="IranNastaliq" panose="02020505000000020003" pitchFamily="18" charset="0"/>
                <a:cs typeface="IranNastaliq" panose="02020505000000020003" pitchFamily="18" charset="0"/>
              </a:rPr>
              <a:t>باسمه تعالی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30B2B0-0AA3-4773-BF91-E2955A454D65}"/>
              </a:ext>
            </a:extLst>
          </p:cNvPr>
          <p:cNvSpPr txBox="1"/>
          <p:nvPr/>
        </p:nvSpPr>
        <p:spPr>
          <a:xfrm>
            <a:off x="314283" y="4574280"/>
            <a:ext cx="60298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altLang="ko-KR" sz="2000" b="1" dirty="0" smtClean="0">
                <a:solidFill>
                  <a:srgbClr val="00384B"/>
                </a:solidFill>
                <a:latin typeface="Adobe Arabic SHIN" panose="01000500000000020002" pitchFamily="2" charset="-78"/>
                <a:cs typeface="B Nazanin" panose="00000400000000000000" pitchFamily="2" charset="-78"/>
              </a:rPr>
              <a:t>نوع شرکت                 :</a:t>
            </a:r>
          </a:p>
          <a:p>
            <a:pPr algn="r" rtl="1"/>
            <a:r>
              <a:rPr lang="fa-IR" sz="2000" b="1" dirty="0" smtClean="0">
                <a:solidFill>
                  <a:srgbClr val="00384B"/>
                </a:solidFill>
                <a:cs typeface="B Nazanin" panose="00000400000000000000" pitchFamily="2" charset="-78"/>
              </a:rPr>
              <a:t>محل استقرار شرکت  :   </a:t>
            </a:r>
          </a:p>
          <a:p>
            <a:pPr algn="r" rtl="1"/>
            <a:r>
              <a:rPr lang="fa-IR" sz="2000" b="1" dirty="0" smtClean="0">
                <a:solidFill>
                  <a:srgbClr val="00384B"/>
                </a:solidFill>
                <a:cs typeface="B Nazanin" panose="00000400000000000000" pitchFamily="2" charset="-78"/>
              </a:rPr>
              <a:t>محل اجرای طرح        :</a:t>
            </a:r>
            <a:endParaRPr lang="en-US" sz="2000" b="1" dirty="0" smtClean="0">
              <a:solidFill>
                <a:srgbClr val="00384B"/>
              </a:solidFill>
              <a:cs typeface="B Nazanin" panose="00000400000000000000" pitchFamily="2" charset="-78"/>
            </a:endParaRPr>
          </a:p>
          <a:p>
            <a:pPr algn="r" rtl="1"/>
            <a:endParaRPr lang="en-US" sz="2000" b="1" dirty="0">
              <a:solidFill>
                <a:srgbClr val="00384B"/>
              </a:solidFill>
              <a:cs typeface="B Nazanin" panose="00000400000000000000" pitchFamily="2" charset="-78"/>
            </a:endParaRPr>
          </a:p>
          <a:p>
            <a:pPr algn="r" rtl="1"/>
            <a:endParaRPr lang="ko-KR" altLang="en-US" sz="2000" b="1" dirty="0">
              <a:solidFill>
                <a:srgbClr val="00384B"/>
              </a:solidFill>
              <a:latin typeface="Adobe Arabic SHIN" panose="01000500000000020002" pitchFamily="2" charset="-78"/>
              <a:cs typeface="B Nazanin" panose="00000400000000000000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3441" y="0"/>
            <a:ext cx="1640027" cy="184159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83" y="216162"/>
            <a:ext cx="1256100" cy="122879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76514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4425F7-4A90-47E5-9349-6F6B64FCE2BF}"/>
              </a:ext>
            </a:extLst>
          </p:cNvPr>
          <p:cNvSpPr/>
          <p:nvPr/>
        </p:nvSpPr>
        <p:spPr>
          <a:xfrm>
            <a:off x="1" y="5869858"/>
            <a:ext cx="11208774" cy="988142"/>
          </a:xfrm>
          <a:prstGeom prst="rect">
            <a:avLst/>
          </a:prstGeom>
          <a:solidFill>
            <a:srgbClr val="00384B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a-I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F9ED2-E02B-4BB7-9E08-AADADC449BF0}"/>
              </a:ext>
            </a:extLst>
          </p:cNvPr>
          <p:cNvSpPr txBox="1"/>
          <p:nvPr/>
        </p:nvSpPr>
        <p:spPr>
          <a:xfrm>
            <a:off x="3135086" y="449533"/>
            <a:ext cx="816826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4000" dirty="0" smtClean="0">
                <a:solidFill>
                  <a:srgbClr val="143544"/>
                </a:solidFill>
                <a:cs typeface="B Titr" panose="00000700000000000000" pitchFamily="2" charset="-78"/>
              </a:rPr>
              <a:t>حمایت‌ها:</a:t>
            </a:r>
            <a:endParaRPr lang="fa-IR" sz="4000" dirty="0">
              <a:solidFill>
                <a:srgbClr val="143544"/>
              </a:solidFill>
              <a:cs typeface="B Titr" panose="00000700000000000000" pitchFamily="2" charset="-78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04D49D-128B-4917-86E2-442A6D2781AC}"/>
              </a:ext>
            </a:extLst>
          </p:cNvPr>
          <p:cNvSpPr txBox="1"/>
          <p:nvPr/>
        </p:nvSpPr>
        <p:spPr>
          <a:xfrm>
            <a:off x="11354713" y="5637545"/>
            <a:ext cx="57433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2800" dirty="0"/>
              <a:t> </a:t>
            </a:r>
            <a:fld id="{70027637-00B4-48C4-9E78-F842333767CB}" type="slidenum">
              <a:rPr lang="fa-IR" sz="2800" smtClean="0"/>
              <a:pPr algn="r" rtl="1"/>
              <a:t>10</a:t>
            </a:fld>
            <a:endParaRPr lang="fa-IR" sz="2800" dirty="0"/>
          </a:p>
        </p:txBody>
      </p:sp>
      <p:grpSp>
        <p:nvGrpSpPr>
          <p:cNvPr id="9" name="Group 8"/>
          <p:cNvGrpSpPr/>
          <p:nvPr/>
        </p:nvGrpSpPr>
        <p:grpSpPr>
          <a:xfrm>
            <a:off x="233911" y="6056871"/>
            <a:ext cx="10974864" cy="613240"/>
            <a:chOff x="233911" y="6056871"/>
            <a:chExt cx="10974864" cy="61324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857798" y="6135248"/>
              <a:ext cx="1215397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نام شرکت </a:t>
              </a:r>
              <a:endParaRPr lang="fa-IR" sz="2400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80298" y="6074837"/>
              <a:ext cx="2528477" cy="578184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911" y="6056871"/>
              <a:ext cx="617357" cy="60393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5264778" y="6208446"/>
              <a:ext cx="1273105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b="1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عنوان طرح</a:t>
              </a:r>
              <a:endParaRPr lang="fa-IR" sz="2400" b="1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07B9F8FE-242F-4B4A-8318-2650CC35A7BD}"/>
              </a:ext>
            </a:extLst>
          </p:cNvPr>
          <p:cNvSpPr txBox="1"/>
          <p:nvPr/>
        </p:nvSpPr>
        <p:spPr>
          <a:xfrm>
            <a:off x="695740" y="1244403"/>
            <a:ext cx="10607614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just" rtl="1">
              <a:lnSpc>
                <a:spcPct val="150000"/>
              </a:lnSpc>
              <a:buClr>
                <a:srgbClr val="00384B"/>
              </a:buClr>
              <a:buSzPct val="100000"/>
              <a:buFont typeface="Courier New" panose="02070309020205020404" pitchFamily="49" charset="0"/>
              <a:buChar char="o"/>
            </a:pPr>
            <a:r>
              <a:rPr lang="fa-IR" sz="2800" dirty="0">
                <a:cs typeface="B Karim" panose="00000400000000000000" pitchFamily="2" charset="-78"/>
              </a:rPr>
              <a:t>حمایت‌ها در دو دسته حمایت‌های مادی مورد نیاز متناظر با جدول برنامه زمان‌بندی اجرای طرح و همچنین سایر حمایت‌‌ها مورد نیاز برای اجرای طرح تشریح شوند</a:t>
            </a:r>
            <a:endParaRPr lang="fa-IR" sz="2800" dirty="0">
              <a:cs typeface="B Karim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4999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2AA886F-F85B-46AB-AE6D-F3E332020E86}"/>
              </a:ext>
            </a:extLst>
          </p:cNvPr>
          <p:cNvSpPr txBox="1"/>
          <p:nvPr/>
        </p:nvSpPr>
        <p:spPr>
          <a:xfrm>
            <a:off x="1501401" y="2539051"/>
            <a:ext cx="54404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altLang="ko-KR" sz="4800" b="1" dirty="0" smtClean="0">
                <a:solidFill>
                  <a:srgbClr val="00384B"/>
                </a:solidFill>
                <a:latin typeface="+mj-lt"/>
                <a:cs typeface="B Titr" panose="00000700000000000000" pitchFamily="2" charset="-78"/>
              </a:rPr>
              <a:t>شعار سازمانی شرکت</a:t>
            </a:r>
            <a:endParaRPr lang="ko-KR" altLang="en-US" sz="4800" b="1" dirty="0">
              <a:solidFill>
                <a:srgbClr val="00384B"/>
              </a:solidFill>
              <a:latin typeface="+mj-lt"/>
              <a:cs typeface="B Titr" panose="000007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02" y="328286"/>
            <a:ext cx="1168099" cy="114270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61" t="10017" r="19669" b="12348"/>
          <a:stretch/>
        </p:blipFill>
        <p:spPr>
          <a:xfrm>
            <a:off x="7573618" y="159025"/>
            <a:ext cx="1001608" cy="131196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2AA886F-F85B-46AB-AE6D-F3E332020E86}"/>
              </a:ext>
            </a:extLst>
          </p:cNvPr>
          <p:cNvSpPr txBox="1"/>
          <p:nvPr/>
        </p:nvSpPr>
        <p:spPr>
          <a:xfrm>
            <a:off x="-1043986" y="4438109"/>
            <a:ext cx="54404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altLang="ko-KR" sz="2800" b="1" dirty="0">
                <a:solidFill>
                  <a:srgbClr val="00384B"/>
                </a:solidFill>
                <a:latin typeface="+mj-lt"/>
                <a:cs typeface="B Titr" panose="00000700000000000000" pitchFamily="2" charset="-78"/>
              </a:rPr>
              <a:t>با تشکر از توجه شما</a:t>
            </a:r>
            <a:endParaRPr lang="ko-KR" altLang="en-US" sz="2800" b="1" dirty="0">
              <a:solidFill>
                <a:srgbClr val="00384B"/>
              </a:solidFill>
              <a:latin typeface="+mj-lt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75700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4425F7-4A90-47E5-9349-6F6B64FCE2BF}"/>
              </a:ext>
            </a:extLst>
          </p:cNvPr>
          <p:cNvSpPr/>
          <p:nvPr/>
        </p:nvSpPr>
        <p:spPr>
          <a:xfrm>
            <a:off x="1" y="5869858"/>
            <a:ext cx="11208774" cy="988142"/>
          </a:xfrm>
          <a:prstGeom prst="rect">
            <a:avLst/>
          </a:prstGeom>
          <a:solidFill>
            <a:srgbClr val="00384B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a-IR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0C7B88-AA2B-4AEA-9049-6B4C2585F13A}"/>
              </a:ext>
            </a:extLst>
          </p:cNvPr>
          <p:cNvSpPr txBox="1"/>
          <p:nvPr/>
        </p:nvSpPr>
        <p:spPr>
          <a:xfrm>
            <a:off x="10176387" y="1504335"/>
            <a:ext cx="18473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endParaRPr lang="fa-IR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9D37C61-71DE-4ACA-96AB-0B9B820EE332}"/>
              </a:ext>
            </a:extLst>
          </p:cNvPr>
          <p:cNvSpPr txBox="1"/>
          <p:nvPr/>
        </p:nvSpPr>
        <p:spPr>
          <a:xfrm>
            <a:off x="6881540" y="449533"/>
            <a:ext cx="44218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4000" dirty="0">
                <a:solidFill>
                  <a:srgbClr val="143544"/>
                </a:solidFill>
                <a:cs typeface="B Titr" panose="00000700000000000000" pitchFamily="2" charset="-78"/>
              </a:rPr>
              <a:t>سر فصل مطالب</a:t>
            </a:r>
          </a:p>
        </p:txBody>
      </p:sp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4C430673-615C-408C-9EEA-02E75C5CF1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9797865"/>
              </p:ext>
            </p:extLst>
          </p:nvPr>
        </p:nvGraphicFramePr>
        <p:xfrm>
          <a:off x="882058" y="1486381"/>
          <a:ext cx="9781967" cy="4189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48CCBFD-3D03-486B-B169-8C3F1F5878F0}"/>
              </a:ext>
            </a:extLst>
          </p:cNvPr>
          <p:cNvSpPr txBox="1"/>
          <p:nvPr/>
        </p:nvSpPr>
        <p:spPr>
          <a:xfrm>
            <a:off x="11303353" y="5675720"/>
            <a:ext cx="57433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2800" dirty="0"/>
              <a:t> </a:t>
            </a:r>
            <a:fld id="{70027637-00B4-48C4-9E78-F842333767CB}" type="slidenum">
              <a:rPr lang="fa-IR" sz="2800" smtClean="0"/>
              <a:pPr algn="r" rtl="1"/>
              <a:t>2</a:t>
            </a:fld>
            <a:endParaRPr lang="fa-IR" sz="28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233911" y="6056871"/>
            <a:ext cx="10974864" cy="613240"/>
            <a:chOff x="233911" y="6056871"/>
            <a:chExt cx="10974864" cy="613240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857798" y="6135248"/>
              <a:ext cx="1215397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نام شرکت </a:t>
              </a:r>
              <a:endParaRPr lang="fa-IR" sz="2400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80298" y="6074837"/>
              <a:ext cx="2528477" cy="578184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9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911" y="6056871"/>
              <a:ext cx="617357" cy="60393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5264778" y="6208446"/>
              <a:ext cx="1273105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b="1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عنوان طرح</a:t>
              </a:r>
              <a:endParaRPr lang="fa-IR" sz="2400" b="1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0612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4425F7-4A90-47E5-9349-6F6B64FCE2BF}"/>
              </a:ext>
            </a:extLst>
          </p:cNvPr>
          <p:cNvSpPr/>
          <p:nvPr/>
        </p:nvSpPr>
        <p:spPr>
          <a:xfrm>
            <a:off x="1" y="5869858"/>
            <a:ext cx="11208774" cy="988142"/>
          </a:xfrm>
          <a:prstGeom prst="rect">
            <a:avLst/>
          </a:prstGeom>
          <a:solidFill>
            <a:srgbClr val="00384B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a-I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F9ED2-E02B-4BB7-9E08-AADADC449BF0}"/>
              </a:ext>
            </a:extLst>
          </p:cNvPr>
          <p:cNvSpPr txBox="1"/>
          <p:nvPr/>
        </p:nvSpPr>
        <p:spPr>
          <a:xfrm>
            <a:off x="3135086" y="449533"/>
            <a:ext cx="816826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4000" dirty="0">
                <a:solidFill>
                  <a:srgbClr val="143544"/>
                </a:solidFill>
                <a:cs typeface="B Titr" panose="00000700000000000000" pitchFamily="2" charset="-78"/>
              </a:rPr>
              <a:t>معرفی اعضای هیأت مدیره </a:t>
            </a:r>
            <a:r>
              <a:rPr lang="fa-IR" sz="4000" dirty="0" smtClean="0">
                <a:solidFill>
                  <a:srgbClr val="143544"/>
                </a:solidFill>
                <a:cs typeface="B Titr" panose="00000700000000000000" pitchFamily="2" charset="-78"/>
              </a:rPr>
              <a:t>:</a:t>
            </a:r>
            <a:endParaRPr lang="fa-IR" sz="4000" dirty="0">
              <a:solidFill>
                <a:srgbClr val="143544"/>
              </a:solidFill>
              <a:cs typeface="B Titr" panose="000007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B9F8FE-242F-4B4A-8318-2650CC35A7BD}"/>
              </a:ext>
            </a:extLst>
          </p:cNvPr>
          <p:cNvSpPr txBox="1"/>
          <p:nvPr/>
        </p:nvSpPr>
        <p:spPr>
          <a:xfrm>
            <a:off x="998661" y="1244403"/>
            <a:ext cx="10304692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just" rtl="1">
              <a:lnSpc>
                <a:spcPct val="150000"/>
              </a:lnSpc>
              <a:buClr>
                <a:srgbClr val="00384B"/>
              </a:buClr>
              <a:buSzPct val="100000"/>
              <a:buFont typeface="Courier New" panose="02070309020205020404" pitchFamily="49" charset="0"/>
              <a:buChar char="o"/>
            </a:pPr>
            <a:r>
              <a:rPr lang="fa-IR" sz="2800" dirty="0">
                <a:cs typeface="B Karim" panose="00000400000000000000" pitchFamily="2" charset="-78"/>
              </a:rPr>
              <a:t>شامل مدیران و همکاران تخصصی</a:t>
            </a:r>
            <a:endParaRPr lang="fa-IR" sz="2800" dirty="0">
              <a:cs typeface="B Karim" panose="00000400000000000000" pitchFamily="2" charset="-78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04D49D-128B-4917-86E2-442A6D2781AC}"/>
              </a:ext>
            </a:extLst>
          </p:cNvPr>
          <p:cNvSpPr txBox="1"/>
          <p:nvPr/>
        </p:nvSpPr>
        <p:spPr>
          <a:xfrm>
            <a:off x="11354713" y="5637545"/>
            <a:ext cx="57433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2800" dirty="0"/>
              <a:t> </a:t>
            </a:r>
            <a:fld id="{70027637-00B4-48C4-9E78-F842333767CB}" type="slidenum">
              <a:rPr lang="fa-IR" sz="2800" smtClean="0"/>
              <a:pPr algn="r" rtl="1"/>
              <a:t>3</a:t>
            </a:fld>
            <a:endParaRPr lang="fa-IR" sz="28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742667"/>
              </p:ext>
            </p:extLst>
          </p:nvPr>
        </p:nvGraphicFramePr>
        <p:xfrm>
          <a:off x="1338941" y="2282838"/>
          <a:ext cx="9631681" cy="32156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58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7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50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29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09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045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3594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نوع همکاری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cs typeface="B Nazanin" panose="00000400000000000000" pitchFamily="2" charset="-78"/>
                        </a:rPr>
                        <a:t>درصد سهام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cs typeface="B Nazanin" panose="00000400000000000000" pitchFamily="2" charset="-78"/>
                        </a:rPr>
                        <a:t>سمت در شرکت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cs typeface="B Nazanin" panose="00000400000000000000" pitchFamily="2" charset="-78"/>
                        </a:rPr>
                        <a:t>رشته تحصیلی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میزان تحصیلات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نام و نام خانوادگی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cs typeface="B Nazanin" panose="00000400000000000000" pitchFamily="2" charset="-78"/>
                        </a:rPr>
                        <a:t>پاره وقت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تمام وقت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33911" y="6056871"/>
            <a:ext cx="10974864" cy="613240"/>
            <a:chOff x="233911" y="6056871"/>
            <a:chExt cx="10974864" cy="61324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857798" y="6135248"/>
              <a:ext cx="1215397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نام شرکت </a:t>
              </a:r>
              <a:endParaRPr lang="fa-IR" sz="2400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80298" y="6074837"/>
              <a:ext cx="2528477" cy="578184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911" y="6056871"/>
              <a:ext cx="617357" cy="60393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5264778" y="6208446"/>
              <a:ext cx="1273105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b="1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عنوان طرح</a:t>
              </a:r>
              <a:endParaRPr lang="fa-IR" sz="2400" b="1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8630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4425F7-4A90-47E5-9349-6F6B64FCE2BF}"/>
              </a:ext>
            </a:extLst>
          </p:cNvPr>
          <p:cNvSpPr/>
          <p:nvPr/>
        </p:nvSpPr>
        <p:spPr>
          <a:xfrm>
            <a:off x="1" y="5869858"/>
            <a:ext cx="11208774" cy="988142"/>
          </a:xfrm>
          <a:prstGeom prst="rect">
            <a:avLst/>
          </a:prstGeom>
          <a:solidFill>
            <a:srgbClr val="00384B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a-I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F9ED2-E02B-4BB7-9E08-AADADC449BF0}"/>
              </a:ext>
            </a:extLst>
          </p:cNvPr>
          <p:cNvSpPr txBox="1"/>
          <p:nvPr/>
        </p:nvSpPr>
        <p:spPr>
          <a:xfrm>
            <a:off x="3135086" y="449533"/>
            <a:ext cx="816826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4000" dirty="0">
                <a:solidFill>
                  <a:srgbClr val="143544"/>
                </a:solidFill>
                <a:cs typeface="B Titr" panose="00000700000000000000" pitchFamily="2" charset="-78"/>
              </a:rPr>
              <a:t>توجیه فنی طرح و توجیه اقتصادی طرح :</a:t>
            </a:r>
            <a:endParaRPr lang="fa-IR" sz="4000" dirty="0">
              <a:solidFill>
                <a:srgbClr val="143544"/>
              </a:solidFill>
              <a:cs typeface="B Titr" panose="000007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B9F8FE-242F-4B4A-8318-2650CC35A7BD}"/>
              </a:ext>
            </a:extLst>
          </p:cNvPr>
          <p:cNvSpPr txBox="1"/>
          <p:nvPr/>
        </p:nvSpPr>
        <p:spPr>
          <a:xfrm>
            <a:off x="851268" y="1244403"/>
            <a:ext cx="10452085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just" rtl="1">
              <a:lnSpc>
                <a:spcPct val="150000"/>
              </a:lnSpc>
              <a:buClr>
                <a:srgbClr val="00384B"/>
              </a:buClr>
              <a:buSzPct val="100000"/>
              <a:buFont typeface="Courier New" panose="02070309020205020404" pitchFamily="49" charset="0"/>
              <a:buChar char="o"/>
            </a:pPr>
            <a:r>
              <a:rPr lang="fa-IR" sz="2800" dirty="0">
                <a:cs typeface="B Karim" panose="00000400000000000000" pitchFamily="2" charset="-78"/>
              </a:rPr>
              <a:t>در این قسمت در صورت لزوم مستندات مربوطه اعم از آمار و اطلاعات، حجم واردات و صادرات محصول/خدمت در کشور و برآورد میزان صرفه جویی ارزی حاصل از تولید آن و... ارایه شود</a:t>
            </a:r>
            <a:endParaRPr lang="fa-IR" sz="2800" dirty="0">
              <a:cs typeface="B Karim" panose="00000400000000000000" pitchFamily="2" charset="-78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04D49D-128B-4917-86E2-442A6D2781AC}"/>
              </a:ext>
            </a:extLst>
          </p:cNvPr>
          <p:cNvSpPr txBox="1"/>
          <p:nvPr/>
        </p:nvSpPr>
        <p:spPr>
          <a:xfrm>
            <a:off x="11354713" y="5637545"/>
            <a:ext cx="57433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2800" dirty="0"/>
              <a:t> </a:t>
            </a:r>
            <a:fld id="{70027637-00B4-48C4-9E78-F842333767CB}" type="slidenum">
              <a:rPr lang="fa-IR" sz="2800" smtClean="0"/>
              <a:pPr algn="r" rtl="1"/>
              <a:t>4</a:t>
            </a:fld>
            <a:endParaRPr lang="fa-IR" sz="2800" dirty="0"/>
          </a:p>
        </p:txBody>
      </p:sp>
      <p:grpSp>
        <p:nvGrpSpPr>
          <p:cNvPr id="9" name="Group 8"/>
          <p:cNvGrpSpPr/>
          <p:nvPr/>
        </p:nvGrpSpPr>
        <p:grpSpPr>
          <a:xfrm>
            <a:off x="233911" y="6056871"/>
            <a:ext cx="10974864" cy="613240"/>
            <a:chOff x="233911" y="6056871"/>
            <a:chExt cx="10974864" cy="61324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857798" y="6135248"/>
              <a:ext cx="1215397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نام شرکت </a:t>
              </a:r>
              <a:endParaRPr lang="fa-IR" sz="2400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80298" y="6074837"/>
              <a:ext cx="2528477" cy="578184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911" y="6056871"/>
              <a:ext cx="617357" cy="60393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5264778" y="6208446"/>
              <a:ext cx="1273105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b="1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عنوان طرح</a:t>
              </a:r>
              <a:endParaRPr lang="fa-IR" sz="2400" b="1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2620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4425F7-4A90-47E5-9349-6F6B64FCE2BF}"/>
              </a:ext>
            </a:extLst>
          </p:cNvPr>
          <p:cNvSpPr/>
          <p:nvPr/>
        </p:nvSpPr>
        <p:spPr>
          <a:xfrm>
            <a:off x="1" y="5869858"/>
            <a:ext cx="11208774" cy="988142"/>
          </a:xfrm>
          <a:prstGeom prst="rect">
            <a:avLst/>
          </a:prstGeom>
          <a:solidFill>
            <a:srgbClr val="00384B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a-I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F9ED2-E02B-4BB7-9E08-AADADC449BF0}"/>
              </a:ext>
            </a:extLst>
          </p:cNvPr>
          <p:cNvSpPr txBox="1"/>
          <p:nvPr/>
        </p:nvSpPr>
        <p:spPr>
          <a:xfrm>
            <a:off x="3135086" y="449533"/>
            <a:ext cx="816826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4000" dirty="0">
                <a:solidFill>
                  <a:srgbClr val="143544"/>
                </a:solidFill>
                <a:cs typeface="B Titr" panose="00000700000000000000" pitchFamily="2" charset="-78"/>
              </a:rPr>
              <a:t>هزینه‌های اجرای طرح: </a:t>
            </a:r>
            <a:endParaRPr lang="fa-IR" sz="4000" dirty="0">
              <a:solidFill>
                <a:srgbClr val="143544"/>
              </a:solidFill>
              <a:cs typeface="B Titr" panose="000007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B9F8FE-242F-4B4A-8318-2650CC35A7BD}"/>
              </a:ext>
            </a:extLst>
          </p:cNvPr>
          <p:cNvSpPr txBox="1"/>
          <p:nvPr/>
        </p:nvSpPr>
        <p:spPr>
          <a:xfrm>
            <a:off x="851268" y="1244403"/>
            <a:ext cx="10452085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just" rtl="1">
              <a:lnSpc>
                <a:spcPct val="150000"/>
              </a:lnSpc>
              <a:buClr>
                <a:srgbClr val="00384B"/>
              </a:buClr>
              <a:buSzPct val="100000"/>
              <a:buFont typeface="Courier New" panose="02070309020205020404" pitchFamily="49" charset="0"/>
              <a:buChar char="o"/>
            </a:pPr>
            <a:r>
              <a:rPr lang="fa-IR" sz="2800" dirty="0">
                <a:cs typeface="B Karim" panose="00000400000000000000" pitchFamily="2" charset="-78"/>
              </a:rPr>
              <a:t>در این بخش جزییات و در صورت لزوم مستندات مربوط به هزینه‌های اجرای طرح را قرار </a:t>
            </a:r>
            <a:r>
              <a:rPr lang="fa-IR" sz="2800" dirty="0" smtClean="0">
                <a:cs typeface="B Karim" panose="00000400000000000000" pitchFamily="2" charset="-78"/>
              </a:rPr>
              <a:t>دهید.</a:t>
            </a:r>
            <a:endParaRPr lang="fa-IR" sz="2800" dirty="0">
              <a:cs typeface="B Karim" panose="00000400000000000000" pitchFamily="2" charset="-78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04D49D-128B-4917-86E2-442A6D2781AC}"/>
              </a:ext>
            </a:extLst>
          </p:cNvPr>
          <p:cNvSpPr txBox="1"/>
          <p:nvPr/>
        </p:nvSpPr>
        <p:spPr>
          <a:xfrm>
            <a:off x="11354713" y="5637545"/>
            <a:ext cx="57433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2800" dirty="0"/>
              <a:t> </a:t>
            </a:r>
            <a:fld id="{70027637-00B4-48C4-9E78-F842333767CB}" type="slidenum">
              <a:rPr lang="fa-IR" sz="2800" smtClean="0"/>
              <a:pPr algn="r" rtl="1"/>
              <a:t>5</a:t>
            </a:fld>
            <a:endParaRPr lang="fa-IR" sz="2800" dirty="0"/>
          </a:p>
        </p:txBody>
      </p:sp>
      <p:grpSp>
        <p:nvGrpSpPr>
          <p:cNvPr id="9" name="Group 8"/>
          <p:cNvGrpSpPr/>
          <p:nvPr/>
        </p:nvGrpSpPr>
        <p:grpSpPr>
          <a:xfrm>
            <a:off x="233911" y="6056871"/>
            <a:ext cx="10974864" cy="613240"/>
            <a:chOff x="233911" y="6056871"/>
            <a:chExt cx="10974864" cy="61324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857798" y="6135248"/>
              <a:ext cx="1215397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نام شرکت </a:t>
              </a:r>
              <a:endParaRPr lang="fa-IR" sz="2400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80298" y="6074837"/>
              <a:ext cx="2528477" cy="578184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911" y="6056871"/>
              <a:ext cx="617357" cy="60393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5264778" y="6208446"/>
              <a:ext cx="1273105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b="1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عنوان طرح</a:t>
              </a:r>
              <a:endParaRPr lang="fa-IR" sz="2400" b="1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</p:grpSp>
      <p:graphicFrame>
        <p:nvGraphicFramePr>
          <p:cNvPr id="12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9349067"/>
              </p:ext>
            </p:extLst>
          </p:nvPr>
        </p:nvGraphicFramePr>
        <p:xfrm>
          <a:off x="1905359" y="2321655"/>
          <a:ext cx="8343901" cy="2774161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2850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1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2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9302">
                <a:tc gridSpan="2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  <a:latin typeface="F_nazanin" pitchFamily="2" charset="0"/>
                          <a:cs typeface="B Nazanin" panose="00000400000000000000" pitchFamily="2" charset="-78"/>
                        </a:rPr>
                        <a:t>جمع هزینه­ها (میلیون ریال)</a:t>
                      </a:r>
                      <a:endParaRPr lang="en-US" sz="2000" dirty="0">
                        <a:effectLst/>
                        <a:latin typeface="F_nazanin" pitchFamily="2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  <a:latin typeface="F_nazanin" pitchFamily="2" charset="0"/>
                          <a:cs typeface="B Nazanin" panose="00000400000000000000" pitchFamily="2" charset="-78"/>
                        </a:rPr>
                        <a:t>توضیحات</a:t>
                      </a:r>
                      <a:endParaRPr lang="en-US" sz="2000" dirty="0">
                        <a:effectLst/>
                        <a:latin typeface="F_nazanin" pitchFamily="2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273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  <a:latin typeface="F_nazanin" pitchFamily="2" charset="0"/>
                          <a:cs typeface="B Nazanin" panose="00000400000000000000" pitchFamily="2" charset="-78"/>
                        </a:rPr>
                        <a:t>جمع کل سرمایه­گذاری ثابت</a:t>
                      </a:r>
                      <a:endParaRPr lang="en-US" sz="2000" dirty="0">
                        <a:effectLst/>
                        <a:latin typeface="F_nazanin" pitchFamily="2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  <a:latin typeface="F_nazanin" pitchFamily="2" charset="0"/>
                          <a:cs typeface="B Nazanin" panose="00000400000000000000" pitchFamily="2" charset="-78"/>
                        </a:rPr>
                        <a:t>.....................</a:t>
                      </a:r>
                      <a:endParaRPr lang="en-US" sz="2000" dirty="0">
                        <a:effectLst/>
                        <a:latin typeface="F_nazanin" pitchFamily="2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>
                          <a:effectLst/>
                          <a:latin typeface="F_nazanin" pitchFamily="2" charset="0"/>
                          <a:cs typeface="B Nazanin" panose="00000400000000000000" pitchFamily="2" charset="-78"/>
                        </a:rPr>
                        <a:t> </a:t>
                      </a:r>
                      <a:endParaRPr lang="en-US" sz="2000">
                        <a:effectLst/>
                        <a:latin typeface="F_nazanin" pitchFamily="2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273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  <a:latin typeface="F_nazanin" pitchFamily="2" charset="0"/>
                          <a:cs typeface="B Nazanin" panose="00000400000000000000" pitchFamily="2" charset="-78"/>
                        </a:rPr>
                        <a:t>جمع کل هزینه­های جاری</a:t>
                      </a:r>
                      <a:endParaRPr lang="en-US" sz="2000" dirty="0">
                        <a:effectLst/>
                        <a:latin typeface="F_nazanin" pitchFamily="2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  <a:latin typeface="F_nazanin" pitchFamily="2" charset="0"/>
                          <a:cs typeface="B Nazanin" panose="00000400000000000000" pitchFamily="2" charset="-78"/>
                        </a:rPr>
                        <a:t>.....................</a:t>
                      </a:r>
                      <a:endParaRPr lang="en-US" sz="2000" dirty="0">
                        <a:effectLst/>
                        <a:latin typeface="F_nazanin" pitchFamily="2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>
                          <a:effectLst/>
                          <a:latin typeface="F_nazanin" pitchFamily="2" charset="0"/>
                          <a:cs typeface="B Nazanin" panose="00000400000000000000" pitchFamily="2" charset="-78"/>
                        </a:rPr>
                        <a:t> </a:t>
                      </a:r>
                      <a:endParaRPr lang="en-US" sz="2000">
                        <a:effectLst/>
                        <a:latin typeface="F_nazanin" pitchFamily="2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273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  <a:latin typeface="F_nazanin" pitchFamily="2" charset="0"/>
                          <a:cs typeface="B Nazanin" panose="00000400000000000000" pitchFamily="2" charset="-78"/>
                        </a:rPr>
                        <a:t>جمع کل هزینه­های غیرقابل </a:t>
                      </a:r>
                      <a:r>
                        <a:rPr lang="fa-IR" sz="2000" dirty="0" smtClean="0">
                          <a:effectLst/>
                          <a:latin typeface="F_nazanin" pitchFamily="2" charset="0"/>
                          <a:cs typeface="B Nazanin" panose="00000400000000000000" pitchFamily="2" charset="-78"/>
                        </a:rPr>
                        <a:t>پیش‌بینی</a:t>
                      </a:r>
                      <a:endParaRPr lang="en-US" sz="2000" dirty="0">
                        <a:effectLst/>
                        <a:latin typeface="F_nazanin" pitchFamily="2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  <a:latin typeface="F_nazanin" pitchFamily="2" charset="0"/>
                          <a:cs typeface="B Nazanin" panose="00000400000000000000" pitchFamily="2" charset="-78"/>
                        </a:rPr>
                        <a:t>.....................</a:t>
                      </a:r>
                      <a:endParaRPr lang="en-US" sz="2000" dirty="0">
                        <a:effectLst/>
                        <a:latin typeface="F_nazanin" pitchFamily="2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  <a:latin typeface="F_nazanin" pitchFamily="2" charset="0"/>
                          <a:cs typeface="B Nazanin" panose="00000400000000000000" pitchFamily="2" charset="-78"/>
                        </a:rPr>
                        <a:t> </a:t>
                      </a:r>
                      <a:endParaRPr lang="en-US" sz="2000" dirty="0">
                        <a:effectLst/>
                        <a:latin typeface="F_nazanin" pitchFamily="2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273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>
                          <a:effectLst/>
                          <a:latin typeface="F_nazanin" pitchFamily="2" charset="0"/>
                          <a:cs typeface="B Nazanin" panose="00000400000000000000" pitchFamily="2" charset="-78"/>
                        </a:rPr>
                        <a:t>مجموع کل هزینه­ها</a:t>
                      </a:r>
                      <a:endParaRPr lang="en-US" sz="2000">
                        <a:effectLst/>
                        <a:latin typeface="F_nazanin" pitchFamily="2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  <a:latin typeface="F_nazanin" pitchFamily="2" charset="0"/>
                          <a:cs typeface="B Nazanin" panose="00000400000000000000" pitchFamily="2" charset="-78"/>
                        </a:rPr>
                        <a:t>.....................</a:t>
                      </a:r>
                      <a:endParaRPr lang="en-US" sz="2000" dirty="0">
                        <a:effectLst/>
                        <a:latin typeface="F_nazanin" pitchFamily="2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  <a:latin typeface="F_nazanin" pitchFamily="2" charset="0"/>
                          <a:cs typeface="B Nazanin" panose="00000400000000000000" pitchFamily="2" charset="-78"/>
                        </a:rPr>
                        <a:t> </a:t>
                      </a:r>
                      <a:endParaRPr lang="en-US" sz="2000" dirty="0">
                        <a:effectLst/>
                        <a:latin typeface="F_nazanin" pitchFamily="2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593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4425F7-4A90-47E5-9349-6F6B64FCE2BF}"/>
              </a:ext>
            </a:extLst>
          </p:cNvPr>
          <p:cNvSpPr/>
          <p:nvPr/>
        </p:nvSpPr>
        <p:spPr>
          <a:xfrm>
            <a:off x="1" y="5869858"/>
            <a:ext cx="11208774" cy="988142"/>
          </a:xfrm>
          <a:prstGeom prst="rect">
            <a:avLst/>
          </a:prstGeom>
          <a:solidFill>
            <a:srgbClr val="00384B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a-I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F9ED2-E02B-4BB7-9E08-AADADC449BF0}"/>
              </a:ext>
            </a:extLst>
          </p:cNvPr>
          <p:cNvSpPr txBox="1"/>
          <p:nvPr/>
        </p:nvSpPr>
        <p:spPr>
          <a:xfrm>
            <a:off x="3135086" y="449533"/>
            <a:ext cx="816826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4000" dirty="0">
                <a:solidFill>
                  <a:srgbClr val="143544"/>
                </a:solidFill>
                <a:cs typeface="B Titr" panose="00000700000000000000" pitchFamily="2" charset="-78"/>
              </a:rPr>
              <a:t>میزان و مبلغ فروش محصول/خدمت:</a:t>
            </a:r>
            <a:endParaRPr lang="fa-IR" sz="4000" dirty="0">
              <a:solidFill>
                <a:srgbClr val="143544"/>
              </a:solidFill>
              <a:cs typeface="B Titr" panose="000007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B9F8FE-242F-4B4A-8318-2650CC35A7BD}"/>
              </a:ext>
            </a:extLst>
          </p:cNvPr>
          <p:cNvSpPr txBox="1"/>
          <p:nvPr/>
        </p:nvSpPr>
        <p:spPr>
          <a:xfrm>
            <a:off x="851268" y="1244403"/>
            <a:ext cx="10452085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just" rtl="1">
              <a:lnSpc>
                <a:spcPct val="150000"/>
              </a:lnSpc>
              <a:buClr>
                <a:srgbClr val="00384B"/>
              </a:buClr>
              <a:buSzPct val="100000"/>
              <a:buFont typeface="Courier New" panose="02070309020205020404" pitchFamily="49" charset="0"/>
              <a:buChar char="o"/>
            </a:pPr>
            <a:r>
              <a:rPr lang="fa-IR" sz="2800" dirty="0">
                <a:cs typeface="B Karim" panose="00000400000000000000" pitchFamily="2" charset="-78"/>
              </a:rPr>
              <a:t>در این بخش جزییات و در صورت لزوم مستندات مربوط </a:t>
            </a:r>
            <a:r>
              <a:rPr lang="fa-IR" sz="2800" dirty="0" smtClean="0">
                <a:cs typeface="B Karim" panose="00000400000000000000" pitchFamily="2" charset="-78"/>
              </a:rPr>
              <a:t>فروش محصول را </a:t>
            </a:r>
            <a:r>
              <a:rPr lang="fa-IR" sz="2800" dirty="0">
                <a:cs typeface="B Karim" panose="00000400000000000000" pitchFamily="2" charset="-78"/>
              </a:rPr>
              <a:t>قرار </a:t>
            </a:r>
            <a:r>
              <a:rPr lang="fa-IR" sz="2800" dirty="0" smtClean="0">
                <a:cs typeface="B Karim" panose="00000400000000000000" pitchFamily="2" charset="-78"/>
              </a:rPr>
              <a:t>دهید.</a:t>
            </a:r>
            <a:endParaRPr lang="fa-IR" sz="2800" dirty="0">
              <a:cs typeface="B Karim" panose="00000400000000000000" pitchFamily="2" charset="-78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04D49D-128B-4917-86E2-442A6D2781AC}"/>
              </a:ext>
            </a:extLst>
          </p:cNvPr>
          <p:cNvSpPr txBox="1"/>
          <p:nvPr/>
        </p:nvSpPr>
        <p:spPr>
          <a:xfrm>
            <a:off x="11354713" y="5637545"/>
            <a:ext cx="57433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2800" dirty="0"/>
              <a:t> </a:t>
            </a:r>
            <a:fld id="{70027637-00B4-48C4-9E78-F842333767CB}" type="slidenum">
              <a:rPr lang="fa-IR" sz="2800" smtClean="0"/>
              <a:pPr algn="r" rtl="1"/>
              <a:t>6</a:t>
            </a:fld>
            <a:endParaRPr lang="fa-IR" sz="2800" dirty="0"/>
          </a:p>
        </p:txBody>
      </p:sp>
      <p:grpSp>
        <p:nvGrpSpPr>
          <p:cNvPr id="9" name="Group 8"/>
          <p:cNvGrpSpPr/>
          <p:nvPr/>
        </p:nvGrpSpPr>
        <p:grpSpPr>
          <a:xfrm>
            <a:off x="233911" y="6056871"/>
            <a:ext cx="10974864" cy="613240"/>
            <a:chOff x="233911" y="6056871"/>
            <a:chExt cx="10974864" cy="61324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857798" y="6135248"/>
              <a:ext cx="1215397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نام شرکت </a:t>
              </a:r>
              <a:endParaRPr lang="fa-IR" sz="2400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80298" y="6074837"/>
              <a:ext cx="2528477" cy="578184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911" y="6056871"/>
              <a:ext cx="617357" cy="60393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5264778" y="6208446"/>
              <a:ext cx="1273105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b="1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عنوان طرح</a:t>
              </a:r>
              <a:endParaRPr lang="fa-IR" sz="2400" b="1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178255" y="3572519"/>
            <a:ext cx="111764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a-IR" sz="4000" dirty="0">
                <a:solidFill>
                  <a:srgbClr val="143544"/>
                </a:solidFill>
                <a:cs typeface="B Titr" panose="00000700000000000000" pitchFamily="2" charset="-78"/>
              </a:rPr>
              <a:t>تحلیل نقطه سر به سر براساس زمان، حجم تولید و مبلغ فروش: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B9F8FE-242F-4B4A-8318-2650CC35A7BD}"/>
              </a:ext>
            </a:extLst>
          </p:cNvPr>
          <p:cNvSpPr txBox="1"/>
          <p:nvPr/>
        </p:nvSpPr>
        <p:spPr>
          <a:xfrm>
            <a:off x="851267" y="4438957"/>
            <a:ext cx="10452085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just" rtl="1">
              <a:lnSpc>
                <a:spcPct val="150000"/>
              </a:lnSpc>
              <a:buClr>
                <a:srgbClr val="00384B"/>
              </a:buClr>
              <a:buSzPct val="100000"/>
              <a:buFont typeface="Courier New" panose="02070309020205020404" pitchFamily="49" charset="0"/>
              <a:buChar char="o"/>
            </a:pPr>
            <a:r>
              <a:rPr lang="fa-IR" sz="2800" dirty="0">
                <a:cs typeface="B Karim" panose="00000400000000000000" pitchFamily="2" charset="-78"/>
              </a:rPr>
              <a:t>در این بخش جزییات </a:t>
            </a:r>
            <a:r>
              <a:rPr lang="fa-IR" sz="2800" dirty="0" smtClean="0">
                <a:cs typeface="B Karim" panose="00000400000000000000" pitchFamily="2" charset="-78"/>
              </a:rPr>
              <a:t>تحایل سر به سر بر اساس زمان، حجم تولید و مبلغ فروش را </a:t>
            </a:r>
            <a:r>
              <a:rPr lang="fa-IR" sz="2800" dirty="0">
                <a:cs typeface="B Karim" panose="00000400000000000000" pitchFamily="2" charset="-78"/>
              </a:rPr>
              <a:t>قرار </a:t>
            </a:r>
            <a:r>
              <a:rPr lang="fa-IR" sz="2800" dirty="0" smtClean="0">
                <a:cs typeface="B Karim" panose="00000400000000000000" pitchFamily="2" charset="-78"/>
              </a:rPr>
              <a:t>دهید.</a:t>
            </a:r>
            <a:endParaRPr lang="fa-IR" sz="2800" dirty="0">
              <a:cs typeface="B Karim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96530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4425F7-4A90-47E5-9349-6F6B64FCE2BF}"/>
              </a:ext>
            </a:extLst>
          </p:cNvPr>
          <p:cNvSpPr/>
          <p:nvPr/>
        </p:nvSpPr>
        <p:spPr>
          <a:xfrm>
            <a:off x="1" y="5869858"/>
            <a:ext cx="11208774" cy="988142"/>
          </a:xfrm>
          <a:prstGeom prst="rect">
            <a:avLst/>
          </a:prstGeom>
          <a:solidFill>
            <a:srgbClr val="00384B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a-I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F9ED2-E02B-4BB7-9E08-AADADC449BF0}"/>
              </a:ext>
            </a:extLst>
          </p:cNvPr>
          <p:cNvSpPr txBox="1"/>
          <p:nvPr/>
        </p:nvSpPr>
        <p:spPr>
          <a:xfrm>
            <a:off x="3135086" y="449533"/>
            <a:ext cx="816826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4000" dirty="0">
                <a:solidFill>
                  <a:srgbClr val="143544"/>
                </a:solidFill>
                <a:cs typeface="B Titr" panose="00000700000000000000" pitchFamily="2" charset="-78"/>
              </a:rPr>
              <a:t>مشتريان کنونی </a:t>
            </a:r>
            <a:r>
              <a:rPr lang="fa-IR" sz="4000" dirty="0" smtClean="0">
                <a:solidFill>
                  <a:srgbClr val="143544"/>
                </a:solidFill>
                <a:cs typeface="B Titr" panose="00000700000000000000" pitchFamily="2" charset="-78"/>
              </a:rPr>
              <a:t>محصول/خدمت: </a:t>
            </a:r>
            <a:endParaRPr lang="fa-IR" sz="4000" dirty="0">
              <a:solidFill>
                <a:srgbClr val="143544"/>
              </a:solidFill>
              <a:cs typeface="B Titr" panose="000007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B9F8FE-242F-4B4A-8318-2650CC35A7BD}"/>
              </a:ext>
            </a:extLst>
          </p:cNvPr>
          <p:cNvSpPr txBox="1"/>
          <p:nvPr/>
        </p:nvSpPr>
        <p:spPr>
          <a:xfrm>
            <a:off x="1073426" y="1244403"/>
            <a:ext cx="1022992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just" rtl="1">
              <a:lnSpc>
                <a:spcPct val="150000"/>
              </a:lnSpc>
              <a:buClr>
                <a:srgbClr val="00384B"/>
              </a:buClr>
              <a:buSzPct val="100000"/>
              <a:buFont typeface="Courier New" panose="02070309020205020404" pitchFamily="49" charset="0"/>
              <a:buChar char="o"/>
            </a:pPr>
            <a:r>
              <a:rPr lang="fa-IR" sz="2800" dirty="0">
                <a:cs typeface="B Karim" panose="00000400000000000000" pitchFamily="2" charset="-78"/>
              </a:rPr>
              <a:t>در این بخش تصاویر و مستندات اعلام نیازهای کتبی و قرادادهای منعقد شده و در حال انعقاد در خصوص موضوع طرح نیز قرار داده </a:t>
            </a:r>
            <a:r>
              <a:rPr lang="fa-IR" sz="2800" dirty="0" smtClean="0">
                <a:cs typeface="B Karim" panose="00000400000000000000" pitchFamily="2" charset="-78"/>
              </a:rPr>
              <a:t>شود.</a:t>
            </a:r>
            <a:endParaRPr lang="fa-IR" sz="2800" dirty="0">
              <a:cs typeface="B Karim" panose="00000400000000000000" pitchFamily="2" charset="-78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04D49D-128B-4917-86E2-442A6D2781AC}"/>
              </a:ext>
            </a:extLst>
          </p:cNvPr>
          <p:cNvSpPr txBox="1"/>
          <p:nvPr/>
        </p:nvSpPr>
        <p:spPr>
          <a:xfrm>
            <a:off x="11354713" y="5637545"/>
            <a:ext cx="57433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2800" dirty="0"/>
              <a:t> </a:t>
            </a:r>
            <a:fld id="{70027637-00B4-48C4-9E78-F842333767CB}" type="slidenum">
              <a:rPr lang="fa-IR" sz="2800" smtClean="0"/>
              <a:pPr algn="r" rtl="1"/>
              <a:t>7</a:t>
            </a:fld>
            <a:endParaRPr lang="fa-IR" sz="2800" dirty="0"/>
          </a:p>
        </p:txBody>
      </p:sp>
      <p:grpSp>
        <p:nvGrpSpPr>
          <p:cNvPr id="9" name="Group 8"/>
          <p:cNvGrpSpPr/>
          <p:nvPr/>
        </p:nvGrpSpPr>
        <p:grpSpPr>
          <a:xfrm>
            <a:off x="233911" y="6056871"/>
            <a:ext cx="10974864" cy="613240"/>
            <a:chOff x="233911" y="6056871"/>
            <a:chExt cx="10974864" cy="61324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857798" y="6135248"/>
              <a:ext cx="1215397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نام شرکت </a:t>
              </a:r>
              <a:endParaRPr lang="fa-IR" sz="2400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80298" y="6074837"/>
              <a:ext cx="2528477" cy="578184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911" y="6056871"/>
              <a:ext cx="617357" cy="60393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5264778" y="6208446"/>
              <a:ext cx="1273105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b="1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عنوان طرح</a:t>
              </a:r>
              <a:endParaRPr lang="fa-IR" sz="2400" b="1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9580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4425F7-4A90-47E5-9349-6F6B64FCE2BF}"/>
              </a:ext>
            </a:extLst>
          </p:cNvPr>
          <p:cNvSpPr/>
          <p:nvPr/>
        </p:nvSpPr>
        <p:spPr>
          <a:xfrm>
            <a:off x="1" y="5869858"/>
            <a:ext cx="11208774" cy="988142"/>
          </a:xfrm>
          <a:prstGeom prst="rect">
            <a:avLst/>
          </a:prstGeom>
          <a:solidFill>
            <a:srgbClr val="00384B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a-I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F9ED2-E02B-4BB7-9E08-AADADC449BF0}"/>
              </a:ext>
            </a:extLst>
          </p:cNvPr>
          <p:cNvSpPr txBox="1"/>
          <p:nvPr/>
        </p:nvSpPr>
        <p:spPr>
          <a:xfrm>
            <a:off x="3135086" y="449533"/>
            <a:ext cx="816826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4000" dirty="0" smtClean="0">
                <a:solidFill>
                  <a:srgbClr val="143544"/>
                </a:solidFill>
                <a:cs typeface="B Titr" panose="00000700000000000000" pitchFamily="2" charset="-78"/>
              </a:rPr>
              <a:t>بازاريابي </a:t>
            </a:r>
            <a:r>
              <a:rPr lang="fa-IR" sz="4000" dirty="0">
                <a:solidFill>
                  <a:srgbClr val="143544"/>
                </a:solidFill>
                <a:cs typeface="B Titr" panose="00000700000000000000" pitchFamily="2" charset="-78"/>
              </a:rPr>
              <a:t>محصول/خدمت: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B9F8FE-242F-4B4A-8318-2650CC35A7BD}"/>
              </a:ext>
            </a:extLst>
          </p:cNvPr>
          <p:cNvSpPr txBox="1"/>
          <p:nvPr/>
        </p:nvSpPr>
        <p:spPr>
          <a:xfrm>
            <a:off x="1073426" y="1244403"/>
            <a:ext cx="10229927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just" rtl="1">
              <a:lnSpc>
                <a:spcPct val="150000"/>
              </a:lnSpc>
              <a:buClr>
                <a:srgbClr val="00384B"/>
              </a:buClr>
              <a:buSzPct val="100000"/>
              <a:buFont typeface="Courier New" panose="02070309020205020404" pitchFamily="49" charset="0"/>
              <a:buChar char="o"/>
            </a:pPr>
            <a:r>
              <a:rPr lang="fa-IR" sz="2800" dirty="0">
                <a:cs typeface="B Karim" panose="00000400000000000000" pitchFamily="2" charset="-78"/>
              </a:rPr>
              <a:t>در این بخش استراتژي و برنامه‌های شرکت در خصوص بازاريابي </a:t>
            </a:r>
            <a:r>
              <a:rPr lang="fa-IR" sz="2800" dirty="0" smtClean="0">
                <a:cs typeface="B Karim" panose="00000400000000000000" pitchFamily="2" charset="-78"/>
              </a:rPr>
              <a:t>محصول/خدمت:  قرار </a:t>
            </a:r>
            <a:r>
              <a:rPr lang="fa-IR" sz="2800" dirty="0">
                <a:cs typeface="B Karim" panose="00000400000000000000" pitchFamily="2" charset="-78"/>
              </a:rPr>
              <a:t>داده </a:t>
            </a:r>
            <a:r>
              <a:rPr lang="fa-IR" sz="2800" dirty="0" smtClean="0">
                <a:cs typeface="B Karim" panose="00000400000000000000" pitchFamily="2" charset="-78"/>
              </a:rPr>
              <a:t>شود.</a:t>
            </a:r>
            <a:endParaRPr lang="fa-IR" sz="2800" dirty="0">
              <a:cs typeface="B Karim" panose="00000400000000000000" pitchFamily="2" charset="-78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04D49D-128B-4917-86E2-442A6D2781AC}"/>
              </a:ext>
            </a:extLst>
          </p:cNvPr>
          <p:cNvSpPr txBox="1"/>
          <p:nvPr/>
        </p:nvSpPr>
        <p:spPr>
          <a:xfrm>
            <a:off x="11354713" y="5637545"/>
            <a:ext cx="57433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2800" dirty="0"/>
              <a:t> </a:t>
            </a:r>
            <a:fld id="{70027637-00B4-48C4-9E78-F842333767CB}" type="slidenum">
              <a:rPr lang="fa-IR" sz="2800" smtClean="0"/>
              <a:pPr algn="r" rtl="1"/>
              <a:t>8</a:t>
            </a:fld>
            <a:endParaRPr lang="fa-IR" sz="2800" dirty="0"/>
          </a:p>
        </p:txBody>
      </p:sp>
      <p:grpSp>
        <p:nvGrpSpPr>
          <p:cNvPr id="9" name="Group 8"/>
          <p:cNvGrpSpPr/>
          <p:nvPr/>
        </p:nvGrpSpPr>
        <p:grpSpPr>
          <a:xfrm>
            <a:off x="233911" y="6056871"/>
            <a:ext cx="10974864" cy="613240"/>
            <a:chOff x="233911" y="6056871"/>
            <a:chExt cx="10974864" cy="61324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857798" y="6135248"/>
              <a:ext cx="1215397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نام شرکت </a:t>
              </a:r>
              <a:endParaRPr lang="fa-IR" sz="2400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80298" y="6074837"/>
              <a:ext cx="2528477" cy="578184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911" y="6056871"/>
              <a:ext cx="617357" cy="60393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5264778" y="6208446"/>
              <a:ext cx="1273105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b="1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عنوان طرح</a:t>
              </a:r>
              <a:endParaRPr lang="fa-IR" sz="2400" b="1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7280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4425F7-4A90-47E5-9349-6F6B64FCE2BF}"/>
              </a:ext>
            </a:extLst>
          </p:cNvPr>
          <p:cNvSpPr/>
          <p:nvPr/>
        </p:nvSpPr>
        <p:spPr>
          <a:xfrm>
            <a:off x="1" y="5869858"/>
            <a:ext cx="11208774" cy="988142"/>
          </a:xfrm>
          <a:prstGeom prst="rect">
            <a:avLst/>
          </a:prstGeom>
          <a:solidFill>
            <a:srgbClr val="00384B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a-I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F9ED2-E02B-4BB7-9E08-AADADC449BF0}"/>
              </a:ext>
            </a:extLst>
          </p:cNvPr>
          <p:cNvSpPr txBox="1"/>
          <p:nvPr/>
        </p:nvSpPr>
        <p:spPr>
          <a:xfrm>
            <a:off x="3135086" y="449533"/>
            <a:ext cx="816826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4000" dirty="0">
                <a:solidFill>
                  <a:srgbClr val="143544"/>
                </a:solidFill>
                <a:cs typeface="B Titr" panose="00000700000000000000" pitchFamily="2" charset="-78"/>
              </a:rPr>
              <a:t>برنامه زمانبندی اجرای طرح: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04D49D-128B-4917-86E2-442A6D2781AC}"/>
              </a:ext>
            </a:extLst>
          </p:cNvPr>
          <p:cNvSpPr txBox="1"/>
          <p:nvPr/>
        </p:nvSpPr>
        <p:spPr>
          <a:xfrm>
            <a:off x="11354713" y="5637545"/>
            <a:ext cx="57433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2800" dirty="0"/>
              <a:t> </a:t>
            </a:r>
            <a:fld id="{70027637-00B4-48C4-9E78-F842333767CB}" type="slidenum">
              <a:rPr lang="fa-IR" sz="2800" smtClean="0"/>
              <a:pPr algn="r" rtl="1"/>
              <a:t>9</a:t>
            </a:fld>
            <a:endParaRPr lang="fa-IR" sz="2800" dirty="0"/>
          </a:p>
        </p:txBody>
      </p:sp>
      <p:grpSp>
        <p:nvGrpSpPr>
          <p:cNvPr id="9" name="Group 8"/>
          <p:cNvGrpSpPr/>
          <p:nvPr/>
        </p:nvGrpSpPr>
        <p:grpSpPr>
          <a:xfrm>
            <a:off x="233911" y="6056871"/>
            <a:ext cx="10974864" cy="613240"/>
            <a:chOff x="233911" y="6056871"/>
            <a:chExt cx="10974864" cy="61324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857798" y="6135248"/>
              <a:ext cx="1215397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نام شرکت </a:t>
              </a:r>
              <a:endParaRPr lang="fa-IR" sz="2400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80298" y="6074837"/>
              <a:ext cx="2528477" cy="578184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911" y="6056871"/>
              <a:ext cx="617357" cy="60393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4B44BCF-DC04-483A-B72F-9138BB05B42E}"/>
                </a:ext>
              </a:extLst>
            </p:cNvPr>
            <p:cNvSpPr txBox="1"/>
            <p:nvPr/>
          </p:nvSpPr>
          <p:spPr>
            <a:xfrm>
              <a:off x="5264778" y="6208446"/>
              <a:ext cx="1273105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fa-IR" sz="2400" b="1" dirty="0" smtClean="0">
                  <a:solidFill>
                    <a:schemeClr val="bg1"/>
                  </a:solidFill>
                  <a:latin typeface="Adobe Arabic SHIN" panose="01000500000000020002" pitchFamily="2" charset="-78"/>
                  <a:cs typeface="B Lotus" panose="00000400000000000000" pitchFamily="2" charset="-78"/>
                </a:rPr>
                <a:t>عنوان طرح</a:t>
              </a:r>
              <a:endParaRPr lang="fa-IR" sz="2400" b="1" dirty="0">
                <a:solidFill>
                  <a:schemeClr val="bg1"/>
                </a:solidFill>
                <a:latin typeface="Adobe Arabic SHIN" panose="01000500000000020002" pitchFamily="2" charset="-78"/>
                <a:cs typeface="B Lotus" panose="00000400000000000000" pitchFamily="2" charset="-78"/>
              </a:endParaRPr>
            </a:p>
          </p:txBody>
        </p:sp>
      </p:grpSp>
      <p:graphicFrame>
        <p:nvGraphicFramePr>
          <p:cNvPr id="12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7395702"/>
              </p:ext>
            </p:extLst>
          </p:nvPr>
        </p:nvGraphicFramePr>
        <p:xfrm>
          <a:off x="1067713" y="1422809"/>
          <a:ext cx="10287000" cy="4171091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3239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0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8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4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714">
                <a:tc row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800" dirty="0">
                          <a:effectLst/>
                          <a:cs typeface="B Nazanin" panose="00000400000000000000" pitchFamily="2" charset="-78"/>
                        </a:rPr>
                        <a:t>عنوان مراحل اجرایی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 row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800" dirty="0">
                          <a:effectLst/>
                          <a:cs typeface="B Nazanin" panose="00000400000000000000" pitchFamily="2" charset="-78"/>
                        </a:rPr>
                        <a:t>شرح هر مرحله از طرح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 grid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زمان­بندی انجام مرحله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cs typeface="B Nazanin" panose="00000400000000000000" pitchFamily="2" charset="-78"/>
                      </a:endParaRPr>
                    </a:p>
                    <a:p>
                      <a:pPr algn="ctr" rtl="1"/>
                      <a:r>
                        <a:rPr lang="fa-I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درصد </a:t>
                      </a:r>
                      <a:r>
                        <a:rPr lang="fa-I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انجام شده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</a:t>
                      </a: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2411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dirty="0">
                          <a:effectLst/>
                          <a:cs typeface="B Nazanin" panose="00000400000000000000" pitchFamily="2" charset="-78"/>
                        </a:rPr>
                        <a:t>شروع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dirty="0">
                          <a:effectLst/>
                          <a:cs typeface="B Nazanin" panose="00000400000000000000" pitchFamily="2" charset="-78"/>
                        </a:rPr>
                        <a:t>پایان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400" dirty="0" smtClean="0">
                          <a:effectLst/>
                          <a:cs typeface="B Nazanin" panose="00000400000000000000" pitchFamily="2" charset="-78"/>
                        </a:rPr>
                        <a:t>گام</a:t>
                      </a:r>
                      <a:r>
                        <a:rPr lang="fa-IR" sz="1400" baseline="0" dirty="0" smtClean="0">
                          <a:effectLst/>
                          <a:cs typeface="B Nazanin" panose="00000400000000000000" pitchFamily="2" charset="-78"/>
                        </a:rPr>
                        <a:t> اول:.... </a:t>
                      </a:r>
                      <a:r>
                        <a:rPr lang="fa-IR" sz="14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400" dirty="0" smtClean="0">
                          <a:effectLst/>
                          <a:cs typeface="B Nazanin" panose="00000400000000000000" pitchFamily="2" charset="-78"/>
                        </a:rPr>
                        <a:t>اقدام یک:</a:t>
                      </a:r>
                      <a:r>
                        <a:rPr lang="fa-IR" sz="14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400" dirty="0" smtClean="0">
                          <a:effectLst/>
                          <a:cs typeface="B Nazanin" panose="00000400000000000000" pitchFamily="2" charset="-78"/>
                        </a:rPr>
                        <a:t>اقدام دو:</a:t>
                      </a:r>
                      <a:r>
                        <a:rPr lang="fa-IR" sz="14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400" kern="1200" baseline="0" dirty="0" smtClean="0">
                          <a:effectLst/>
                          <a:cs typeface="B Nazanin" panose="00000400000000000000" pitchFamily="2" charset="-78"/>
                        </a:rPr>
                        <a:t>گام دوم:</a:t>
                      </a:r>
                      <a:r>
                        <a:rPr lang="fa-IR" sz="1400" kern="1200" baseline="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r>
                        <a:rPr lang="fa-IR" sz="1400" kern="1200" baseline="0" dirty="0" smtClean="0">
                          <a:effectLst/>
                          <a:cs typeface="B Nazanin" panose="00000400000000000000" pitchFamily="2" charset="-78"/>
                        </a:rPr>
                        <a:t>.....</a:t>
                      </a:r>
                      <a:endParaRPr lang="en-US" sz="14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400" kern="1200" dirty="0" smtClean="0">
                          <a:effectLst/>
                          <a:cs typeface="B Nazanin" panose="00000400000000000000" pitchFamily="2" charset="-78"/>
                        </a:rPr>
                        <a:t>اقدام یک: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076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400" kern="1200" dirty="0" smtClean="0">
                          <a:effectLst/>
                          <a:cs typeface="B Nazanin" panose="00000400000000000000" pitchFamily="2" charset="-78"/>
                        </a:rPr>
                        <a:t>اقدام دو:</a:t>
                      </a:r>
                      <a:r>
                        <a:rPr lang="fa-IR" sz="1400" kern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390">
                <a:tc gridSpan="5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800" b="1" dirty="0">
                          <a:effectLst/>
                          <a:cs typeface="B Nazanin" panose="00000400000000000000" pitchFamily="2" charset="-78"/>
                        </a:rPr>
                        <a:t>مدت زمان مورد نیاز برای راه‌اندازی طرح:       ..................ماه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1318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MON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Times New Roman"/>
        <a:ea typeface="Arial Unicode MS"/>
        <a:cs typeface="B Mehr"/>
      </a:majorFont>
      <a:minorFont>
        <a:latin typeface="Times New Roman"/>
        <a:ea typeface="Arial Unicode MS"/>
        <a:cs typeface="B Mitr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43544"/>
        </a:solidFill>
        <a:ln w="9525" cap="flat">
          <a:noFill/>
          <a:prstDash val="solid"/>
          <a:miter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l">
          <a:defRPr/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5545</TotalTime>
  <Words>421</Words>
  <Application>Microsoft Office PowerPoint</Application>
  <PresentationFormat>Widescreen</PresentationFormat>
  <Paragraphs>157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9" baseType="lpstr">
      <vt:lpstr>맑은 고딕</vt:lpstr>
      <vt:lpstr>SimSun</vt:lpstr>
      <vt:lpstr>Adobe Arabic SHIN</vt:lpstr>
      <vt:lpstr>Arial</vt:lpstr>
      <vt:lpstr>Arial Unicode MS</vt:lpstr>
      <vt:lpstr>B Karim</vt:lpstr>
      <vt:lpstr>B Lotus</vt:lpstr>
      <vt:lpstr>B Mitra</vt:lpstr>
      <vt:lpstr>B Nazanin</vt:lpstr>
      <vt:lpstr>B Titr</vt:lpstr>
      <vt:lpstr>B Yekan</vt:lpstr>
      <vt:lpstr>Calibri</vt:lpstr>
      <vt:lpstr>Courier New</vt:lpstr>
      <vt:lpstr>F_nazanin</vt:lpstr>
      <vt:lpstr>IranNastaliq</vt:lpstr>
      <vt:lpstr>Times New Roman</vt:lpstr>
      <vt:lpstr>Yagut</vt:lpstr>
      <vt:lpstr>PPTMON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5</dc:creator>
  <cp:lastModifiedBy>hesam hashemi</cp:lastModifiedBy>
  <cp:revision>325</cp:revision>
  <dcterms:created xsi:type="dcterms:W3CDTF">2019-04-06T05:20:47Z</dcterms:created>
  <dcterms:modified xsi:type="dcterms:W3CDTF">2023-05-23T10:48:12Z</dcterms:modified>
</cp:coreProperties>
</file>